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7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63" r:id="rId7"/>
    <p:sldId id="292" r:id="rId8"/>
    <p:sldId id="296" r:id="rId9"/>
    <p:sldId id="293" r:id="rId10"/>
    <p:sldId id="294" r:id="rId11"/>
    <p:sldId id="273" r:id="rId12"/>
  </p:sldIdLst>
  <p:sldSz cx="9144000" cy="5143500" type="screen16x9"/>
  <p:notesSz cx="6858000" cy="9144000"/>
  <p:embeddedFontLst>
    <p:embeddedFont>
      <p:font typeface="Barlow Semi Condensed Light" panose="020B0604020202020204" charset="0"/>
      <p:regular r:id="rId15"/>
      <p:bold r:id="rId16"/>
      <p:italic r:id="rId17"/>
      <p:boldItalic r:id="rId18"/>
    </p:embeddedFont>
    <p:embeddedFont>
      <p:font typeface="Knewave" panose="020B0604020202020204" charset="0"/>
      <p:regular r:id="rId19"/>
    </p:embeddedFont>
    <p:embeddedFont>
      <p:font typeface="Sue Ellen Francisco" panose="020B0604020202020204" charset="0"/>
      <p:regular r:id="rId20"/>
    </p:embeddedFont>
    <p:embeddedFont>
      <p:font typeface="Univers LT Std 49 Light UltraCn" panose="020B0406020202060204" pitchFamily="3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B1A7"/>
    <a:srgbClr val="CC64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13420-101D-43B6-96A9-98CF3025DE57}" v="106" dt="2020-09-29T03:26:41.733"/>
  </p1510:revLst>
</p1510:revInfo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4671" autoAdjust="0"/>
  </p:normalViewPr>
  <p:slideViewPr>
    <p:cSldViewPr snapToGrid="0">
      <p:cViewPr varScale="1">
        <p:scale>
          <a:sx n="141" d="100"/>
          <a:sy n="141" d="100"/>
        </p:scale>
        <p:origin x="294" y="120"/>
      </p:cViewPr>
      <p:guideLst/>
    </p:cSldViewPr>
  </p:slideViewPr>
  <p:outlineViewPr>
    <p:cViewPr>
      <p:scale>
        <a:sx n="33" d="100"/>
        <a:sy n="33" d="100"/>
      </p:scale>
      <p:origin x="0" y="-816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6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Francisco Silva Ortiz" userId="90776df8-d426-4ed6-b174-ecf31db644de" providerId="ADAL" clId="{A5613420-101D-43B6-96A9-98CF3025DE57}"/>
    <pc:docChg chg="undo custSel addSld delSld modSld sldOrd delMainMaster modMainMaster">
      <pc:chgData name="Carlos Francisco Silva Ortiz" userId="90776df8-d426-4ed6-b174-ecf31db644de" providerId="ADAL" clId="{A5613420-101D-43B6-96A9-98CF3025DE57}" dt="2020-09-29T03:48:16.022" v="2515" actId="122"/>
      <pc:docMkLst>
        <pc:docMk/>
      </pc:docMkLst>
      <pc:sldChg chg="addSp delSp modSp mod">
        <pc:chgData name="Carlos Francisco Silva Ortiz" userId="90776df8-d426-4ed6-b174-ecf31db644de" providerId="ADAL" clId="{A5613420-101D-43B6-96A9-98CF3025DE57}" dt="2020-09-29T03:48:16.022" v="2515" actId="122"/>
        <pc:sldMkLst>
          <pc:docMk/>
          <pc:sldMk cId="0" sldId="257"/>
        </pc:sldMkLst>
        <pc:spChg chg="add del mod">
          <ac:chgData name="Carlos Francisco Silva Ortiz" userId="90776df8-d426-4ed6-b174-ecf31db644de" providerId="ADAL" clId="{A5613420-101D-43B6-96A9-98CF3025DE57}" dt="2020-09-28T02:34:25.628" v="812" actId="478"/>
          <ac:spMkLst>
            <pc:docMk/>
            <pc:sldMk cId="0" sldId="257"/>
            <ac:spMk id="3" creationId="{5C63FC29-0F19-44DF-B668-347404B98CD7}"/>
          </ac:spMkLst>
        </pc:spChg>
        <pc:spChg chg="add del mod">
          <ac:chgData name="Carlos Francisco Silva Ortiz" userId="90776df8-d426-4ed6-b174-ecf31db644de" providerId="ADAL" clId="{A5613420-101D-43B6-96A9-98CF3025DE57}" dt="2020-09-28T02:34:25.628" v="812" actId="478"/>
          <ac:spMkLst>
            <pc:docMk/>
            <pc:sldMk cId="0" sldId="257"/>
            <ac:spMk id="5" creationId="{5F98603F-5F29-4710-BC71-810CA97A7A77}"/>
          </ac:spMkLst>
        </pc:spChg>
        <pc:spChg chg="add del mod">
          <ac:chgData name="Carlos Francisco Silva Ortiz" userId="90776df8-d426-4ed6-b174-ecf31db644de" providerId="ADAL" clId="{A5613420-101D-43B6-96A9-98CF3025DE57}" dt="2020-09-28T02:34:25.628" v="812" actId="478"/>
          <ac:spMkLst>
            <pc:docMk/>
            <pc:sldMk cId="0" sldId="257"/>
            <ac:spMk id="7" creationId="{7B15A35D-E1D3-4419-B173-8562E0E891B1}"/>
          </ac:spMkLst>
        </pc:spChg>
        <pc:spChg chg="add del mod">
          <ac:chgData name="Carlos Francisco Silva Ortiz" userId="90776df8-d426-4ed6-b174-ecf31db644de" providerId="ADAL" clId="{A5613420-101D-43B6-96A9-98CF3025DE57}" dt="2020-09-28T02:34:25.628" v="812" actId="478"/>
          <ac:spMkLst>
            <pc:docMk/>
            <pc:sldMk cId="0" sldId="257"/>
            <ac:spMk id="9" creationId="{A6C4B3EA-F18C-4CFC-928B-90D3091C651D}"/>
          </ac:spMkLst>
        </pc:spChg>
        <pc:spChg chg="del mod">
          <ac:chgData name="Carlos Francisco Silva Ortiz" userId="90776df8-d426-4ed6-b174-ecf31db644de" providerId="ADAL" clId="{A5613420-101D-43B6-96A9-98CF3025DE57}" dt="2020-09-28T02:35:45.449" v="831" actId="478"/>
          <ac:spMkLst>
            <pc:docMk/>
            <pc:sldMk cId="0" sldId="257"/>
            <ac:spMk id="167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8T02:34:57.761" v="828" actId="242"/>
          <ac:spMkLst>
            <pc:docMk/>
            <pc:sldMk cId="0" sldId="257"/>
            <ac:spMk id="169" creationId="{00000000-0000-0000-0000-000000000000}"/>
          </ac:spMkLst>
        </pc:spChg>
        <pc:spChg chg="del">
          <ac:chgData name="Carlos Francisco Silva Ortiz" userId="90776df8-d426-4ed6-b174-ecf31db644de" providerId="ADAL" clId="{A5613420-101D-43B6-96A9-98CF3025DE57}" dt="2020-09-28T02:34:20.816" v="811" actId="478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8T02:34:57.761" v="828" actId="242"/>
          <ac:spMkLst>
            <pc:docMk/>
            <pc:sldMk cId="0" sldId="257"/>
            <ac:spMk id="171" creationId="{00000000-0000-0000-0000-000000000000}"/>
          </ac:spMkLst>
        </pc:spChg>
        <pc:spChg chg="del">
          <ac:chgData name="Carlos Francisco Silva Ortiz" userId="90776df8-d426-4ed6-b174-ecf31db644de" providerId="ADAL" clId="{A5613420-101D-43B6-96A9-98CF3025DE57}" dt="2020-09-28T02:34:20.816" v="811" actId="478"/>
          <ac:spMkLst>
            <pc:docMk/>
            <pc:sldMk cId="0" sldId="257"/>
            <ac:spMk id="172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8T02:34:57.761" v="828" actId="242"/>
          <ac:spMkLst>
            <pc:docMk/>
            <pc:sldMk cId="0" sldId="257"/>
            <ac:spMk id="173" creationId="{00000000-0000-0000-0000-000000000000}"/>
          </ac:spMkLst>
        </pc:spChg>
        <pc:spChg chg="del">
          <ac:chgData name="Carlos Francisco Silva Ortiz" userId="90776df8-d426-4ed6-b174-ecf31db644de" providerId="ADAL" clId="{A5613420-101D-43B6-96A9-98CF3025DE57}" dt="2020-09-28T02:34:20.816" v="811" actId="478"/>
          <ac:spMkLst>
            <pc:docMk/>
            <pc:sldMk cId="0" sldId="257"/>
            <ac:spMk id="174" creationId="{00000000-0000-0000-0000-000000000000}"/>
          </ac:spMkLst>
        </pc:spChg>
        <pc:spChg chg="del">
          <ac:chgData name="Carlos Francisco Silva Ortiz" userId="90776df8-d426-4ed6-b174-ecf31db644de" providerId="ADAL" clId="{A5613420-101D-43B6-96A9-98CF3025DE57}" dt="2020-09-28T02:34:20.816" v="811" actId="478"/>
          <ac:spMkLst>
            <pc:docMk/>
            <pc:sldMk cId="0" sldId="257"/>
            <ac:spMk id="175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9T03:48:16.022" v="2515" actId="122"/>
          <ac:spMkLst>
            <pc:docMk/>
            <pc:sldMk cId="0" sldId="257"/>
            <ac:spMk id="176" creationId="{00000000-0000-0000-0000-000000000000}"/>
          </ac:spMkLst>
        </pc:spChg>
      </pc:sldChg>
      <pc:sldChg chg="del modNotes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58"/>
        </pc:sldMkLst>
      </pc:sldChg>
      <pc:sldChg chg="del modNotes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59"/>
        </pc:sldMkLst>
      </pc:sldChg>
      <pc:sldChg chg="del modNotes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60"/>
        </pc:sldMkLst>
      </pc:sldChg>
      <pc:sldChg chg="del modNotes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61"/>
        </pc:sldMkLst>
      </pc:sldChg>
      <pc:sldChg chg="del modNotes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62"/>
        </pc:sldMkLst>
      </pc:sldChg>
      <pc:sldChg chg="modSp mod ord modNotes">
        <pc:chgData name="Carlos Francisco Silva Ortiz" userId="90776df8-d426-4ed6-b174-ecf31db644de" providerId="ADAL" clId="{A5613420-101D-43B6-96A9-98CF3025DE57}" dt="2020-09-29T02:31:34.894" v="851" actId="1035"/>
        <pc:sldMkLst>
          <pc:docMk/>
          <pc:sldMk cId="0" sldId="263"/>
        </pc:sldMkLst>
        <pc:spChg chg="mod">
          <ac:chgData name="Carlos Francisco Silva Ortiz" userId="90776df8-d426-4ed6-b174-ecf31db644de" providerId="ADAL" clId="{A5613420-101D-43B6-96A9-98CF3025DE57}" dt="2020-09-28T01:55:17.258" v="28" actId="20577"/>
          <ac:spMkLst>
            <pc:docMk/>
            <pc:sldMk cId="0" sldId="263"/>
            <ac:spMk id="416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9T02:31:34.894" v="851" actId="1035"/>
          <ac:spMkLst>
            <pc:docMk/>
            <pc:sldMk cId="0" sldId="263"/>
            <ac:spMk id="417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9T02:31:34.894" v="851" actId="1035"/>
          <ac:spMkLst>
            <pc:docMk/>
            <pc:sldMk cId="0" sldId="263"/>
            <ac:spMk id="418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9T02:31:34.894" v="851" actId="1035"/>
          <ac:spMkLst>
            <pc:docMk/>
            <pc:sldMk cId="0" sldId="263"/>
            <ac:spMk id="419" creationId="{00000000-0000-0000-0000-000000000000}"/>
          </ac:spMkLst>
        </pc:spChg>
      </pc:sldChg>
      <pc:sldChg chg="del modNotes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64"/>
        </pc:sldMkLst>
      </pc:sldChg>
      <pc:sldChg chg="del modNotes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65"/>
        </pc:sldMkLst>
      </pc:sldChg>
      <pc:sldChg chg="modSp del mod modNotes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66"/>
        </pc:sldMkLst>
        <pc:picChg chg="mod">
          <ac:chgData name="Carlos Francisco Silva Ortiz" userId="90776df8-d426-4ed6-b174-ecf31db644de" providerId="ADAL" clId="{A5613420-101D-43B6-96A9-98CF3025DE57}" dt="2020-09-28T02:32:13.454" v="748" actId="1076"/>
          <ac:picMkLst>
            <pc:docMk/>
            <pc:sldMk cId="0" sldId="266"/>
            <ac:picMk id="456" creationId="{00000000-0000-0000-0000-000000000000}"/>
          </ac:picMkLst>
        </pc:picChg>
      </pc:sldChg>
      <pc:sldChg chg="del modNotes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67"/>
        </pc:sldMkLst>
      </pc:sldChg>
      <pc:sldChg chg="del modNotes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68"/>
        </pc:sldMkLst>
      </pc:sldChg>
      <pc:sldChg chg="del modNotes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69"/>
        </pc:sldMkLst>
      </pc:sldChg>
      <pc:sldChg chg="del modNotes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70"/>
        </pc:sldMkLst>
      </pc:sldChg>
      <pc:sldChg chg="del modNotes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71"/>
        </pc:sldMkLst>
      </pc:sldChg>
      <pc:sldChg chg="del modNotes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72"/>
        </pc:sldMkLst>
      </pc:sldChg>
      <pc:sldChg chg="add del ord">
        <pc:chgData name="Carlos Francisco Silva Ortiz" userId="90776df8-d426-4ed6-b174-ecf31db644de" providerId="ADAL" clId="{A5613420-101D-43B6-96A9-98CF3025DE57}" dt="2020-09-28T02:32:38.336" v="752"/>
        <pc:sldMkLst>
          <pc:docMk/>
          <pc:sldMk cId="0" sldId="273"/>
        </pc:sldMkLst>
      </pc:sldChg>
      <pc:sldChg chg="add del setBg">
        <pc:chgData name="Carlos Francisco Silva Ortiz" userId="90776df8-d426-4ed6-b174-ecf31db644de" providerId="ADAL" clId="{A5613420-101D-43B6-96A9-98CF3025DE57}" dt="2020-09-28T02:32:30.044" v="749"/>
        <pc:sldMkLst>
          <pc:docMk/>
          <pc:sldMk cId="2542184329" sldId="273"/>
        </pc:sldMkLst>
      </pc:sldChg>
      <pc:sldChg chg="del modNotes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74"/>
        </pc:sldMkLst>
      </pc:sldChg>
      <pc:sldChg chg="del modNotes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75"/>
        </pc:sldMkLst>
      </pc:sldChg>
      <pc:sldChg chg="del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76"/>
        </pc:sldMkLst>
      </pc:sldChg>
      <pc:sldChg chg="del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77"/>
        </pc:sldMkLst>
      </pc:sldChg>
      <pc:sldChg chg="del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78"/>
        </pc:sldMkLst>
      </pc:sldChg>
      <pc:sldChg chg="del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79"/>
        </pc:sldMkLst>
      </pc:sldChg>
      <pc:sldChg chg="del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80"/>
        </pc:sldMkLst>
      </pc:sldChg>
      <pc:sldChg chg="del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81"/>
        </pc:sldMkLst>
      </pc:sldChg>
      <pc:sldChg chg="del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82"/>
        </pc:sldMkLst>
      </pc:sldChg>
      <pc:sldChg chg="del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83"/>
        </pc:sldMkLst>
      </pc:sldChg>
      <pc:sldChg chg="del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84"/>
        </pc:sldMkLst>
      </pc:sldChg>
      <pc:sldChg chg="del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85"/>
        </pc:sldMkLst>
      </pc:sldChg>
      <pc:sldChg chg="del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86"/>
        </pc:sldMkLst>
      </pc:sldChg>
      <pc:sldChg chg="del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87"/>
        </pc:sldMkLst>
      </pc:sldChg>
      <pc:sldChg chg="del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88"/>
        </pc:sldMkLst>
      </pc:sldChg>
      <pc:sldChg chg="del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89"/>
        </pc:sldMkLst>
      </pc:sldChg>
      <pc:sldChg chg="del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90"/>
        </pc:sldMkLst>
      </pc:sldChg>
      <pc:sldChg chg="del">
        <pc:chgData name="Carlos Francisco Silva Ortiz" userId="90776df8-d426-4ed6-b174-ecf31db644de" providerId="ADAL" clId="{A5613420-101D-43B6-96A9-98CF3025DE57}" dt="2020-09-29T03:22:58.278" v="2067" actId="47"/>
        <pc:sldMkLst>
          <pc:docMk/>
          <pc:sldMk cId="0" sldId="291"/>
        </pc:sldMkLst>
      </pc:sldChg>
      <pc:sldChg chg="modSp add mod setBg modNotes">
        <pc:chgData name="Carlos Francisco Silva Ortiz" userId="90776df8-d426-4ed6-b174-ecf31db644de" providerId="ADAL" clId="{A5613420-101D-43B6-96A9-98CF3025DE57}" dt="2020-09-29T02:33:01.108" v="853" actId="20577"/>
        <pc:sldMkLst>
          <pc:docMk/>
          <pc:sldMk cId="1119883257" sldId="292"/>
        </pc:sldMkLst>
        <pc:spChg chg="mod">
          <ac:chgData name="Carlos Francisco Silva Ortiz" userId="90776df8-d426-4ed6-b174-ecf31db644de" providerId="ADAL" clId="{A5613420-101D-43B6-96A9-98CF3025DE57}" dt="2020-09-28T02:23:59.440" v="156" actId="20577"/>
          <ac:spMkLst>
            <pc:docMk/>
            <pc:sldMk cId="1119883257" sldId="292"/>
            <ac:spMk id="440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8T02:27:14.163" v="294" actId="20577"/>
          <ac:spMkLst>
            <pc:docMk/>
            <pc:sldMk cId="1119883257" sldId="292"/>
            <ac:spMk id="441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9T02:31:56.453" v="852" actId="20578"/>
          <ac:spMkLst>
            <pc:docMk/>
            <pc:sldMk cId="1119883257" sldId="292"/>
            <ac:spMk id="442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8T02:25:05.621" v="210" actId="14100"/>
          <ac:spMkLst>
            <pc:docMk/>
            <pc:sldMk cId="1119883257" sldId="292"/>
            <ac:spMk id="443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8T02:25:27.941" v="214" actId="113"/>
          <ac:spMkLst>
            <pc:docMk/>
            <pc:sldMk cId="1119883257" sldId="292"/>
            <ac:spMk id="444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8T02:29:19.480" v="599" actId="20577"/>
          <ac:spMkLst>
            <pc:docMk/>
            <pc:sldMk cId="1119883257" sldId="292"/>
            <ac:spMk id="445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9T02:33:01.108" v="853" actId="20577"/>
          <ac:spMkLst>
            <pc:docMk/>
            <pc:sldMk cId="1119883257" sldId="292"/>
            <ac:spMk id="446" creationId="{00000000-0000-0000-0000-000000000000}"/>
          </ac:spMkLst>
        </pc:spChg>
      </pc:sldChg>
      <pc:sldChg chg="addSp delSp modSp add mod setBg modNotes">
        <pc:chgData name="Carlos Francisco Silva Ortiz" userId="90776df8-d426-4ed6-b174-ecf31db644de" providerId="ADAL" clId="{A5613420-101D-43B6-96A9-98CF3025DE57}" dt="2020-09-29T03:26:55.576" v="2186" actId="1038"/>
        <pc:sldMkLst>
          <pc:docMk/>
          <pc:sldMk cId="1912297459" sldId="293"/>
        </pc:sldMkLst>
        <pc:spChg chg="add del">
          <ac:chgData name="Carlos Francisco Silva Ortiz" userId="90776df8-d426-4ed6-b174-ecf31db644de" providerId="ADAL" clId="{A5613420-101D-43B6-96A9-98CF3025DE57}" dt="2020-09-29T03:01:52.388" v="1215" actId="478"/>
          <ac:spMkLst>
            <pc:docMk/>
            <pc:sldMk cId="1912297459" sldId="293"/>
            <ac:spMk id="2" creationId="{288F5482-4CAD-443A-A04D-838A14A782CD}"/>
          </ac:spMkLst>
        </pc:spChg>
        <pc:spChg chg="add del mod">
          <ac:chgData name="Carlos Francisco Silva Ortiz" userId="90776df8-d426-4ed6-b174-ecf31db644de" providerId="ADAL" clId="{A5613420-101D-43B6-96A9-98CF3025DE57}" dt="2020-09-29T03:11:40.703" v="1419" actId="478"/>
          <ac:spMkLst>
            <pc:docMk/>
            <pc:sldMk cId="1912297459" sldId="293"/>
            <ac:spMk id="7" creationId="{AB2D14F7-061C-4F09-830D-E3870BD37B65}"/>
          </ac:spMkLst>
        </pc:spChg>
        <pc:spChg chg="del">
          <ac:chgData name="Carlos Francisco Silva Ortiz" userId="90776df8-d426-4ed6-b174-ecf31db644de" providerId="ADAL" clId="{A5613420-101D-43B6-96A9-98CF3025DE57}" dt="2020-09-29T03:05:06.675" v="1274" actId="478"/>
          <ac:spMkLst>
            <pc:docMk/>
            <pc:sldMk cId="1912297459" sldId="293"/>
            <ac:spMk id="502" creationId="{00000000-0000-0000-0000-000000000000}"/>
          </ac:spMkLst>
        </pc:spChg>
        <pc:spChg chg="del">
          <ac:chgData name="Carlos Francisco Silva Ortiz" userId="90776df8-d426-4ed6-b174-ecf31db644de" providerId="ADAL" clId="{A5613420-101D-43B6-96A9-98CF3025DE57}" dt="2020-09-29T03:05:19.902" v="1279" actId="478"/>
          <ac:spMkLst>
            <pc:docMk/>
            <pc:sldMk cId="1912297459" sldId="293"/>
            <ac:spMk id="503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9T03:11:52.665" v="1422" actId="1076"/>
          <ac:spMkLst>
            <pc:docMk/>
            <pc:sldMk cId="1912297459" sldId="293"/>
            <ac:spMk id="506" creationId="{00000000-0000-0000-0000-000000000000}"/>
          </ac:spMkLst>
        </pc:spChg>
        <pc:spChg chg="del mod">
          <ac:chgData name="Carlos Francisco Silva Ortiz" userId="90776df8-d426-4ed6-b174-ecf31db644de" providerId="ADAL" clId="{A5613420-101D-43B6-96A9-98CF3025DE57}" dt="2020-09-29T03:10:30.972" v="1320" actId="478"/>
          <ac:spMkLst>
            <pc:docMk/>
            <pc:sldMk cId="1912297459" sldId="293"/>
            <ac:spMk id="507" creationId="{00000000-0000-0000-0000-000000000000}"/>
          </ac:spMkLst>
        </pc:spChg>
        <pc:spChg chg="del">
          <ac:chgData name="Carlos Francisco Silva Ortiz" userId="90776df8-d426-4ed6-b174-ecf31db644de" providerId="ADAL" clId="{A5613420-101D-43B6-96A9-98CF3025DE57}" dt="2020-09-29T03:08:44.349" v="1300" actId="478"/>
          <ac:spMkLst>
            <pc:docMk/>
            <pc:sldMk cId="1912297459" sldId="293"/>
            <ac:spMk id="509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9T03:26:55.576" v="2186" actId="1038"/>
          <ac:spMkLst>
            <pc:docMk/>
            <pc:sldMk cId="1912297459" sldId="293"/>
            <ac:spMk id="510" creationId="{00000000-0000-0000-0000-000000000000}"/>
          </ac:spMkLst>
        </pc:spChg>
        <pc:spChg chg="del">
          <ac:chgData name="Carlos Francisco Silva Ortiz" userId="90776df8-d426-4ed6-b174-ecf31db644de" providerId="ADAL" clId="{A5613420-101D-43B6-96A9-98CF3025DE57}" dt="2020-09-29T03:08:44.349" v="1300" actId="478"/>
          <ac:spMkLst>
            <pc:docMk/>
            <pc:sldMk cId="1912297459" sldId="293"/>
            <ac:spMk id="511" creationId="{00000000-0000-0000-0000-000000000000}"/>
          </ac:spMkLst>
        </pc:spChg>
        <pc:spChg chg="del">
          <ac:chgData name="Carlos Francisco Silva Ortiz" userId="90776df8-d426-4ed6-b174-ecf31db644de" providerId="ADAL" clId="{A5613420-101D-43B6-96A9-98CF3025DE57}" dt="2020-09-29T03:08:44.349" v="1300" actId="478"/>
          <ac:spMkLst>
            <pc:docMk/>
            <pc:sldMk cId="1912297459" sldId="293"/>
            <ac:spMk id="512" creationId="{00000000-0000-0000-0000-000000000000}"/>
          </ac:spMkLst>
        </pc:spChg>
        <pc:spChg chg="del">
          <ac:chgData name="Carlos Francisco Silva Ortiz" userId="90776df8-d426-4ed6-b174-ecf31db644de" providerId="ADAL" clId="{A5613420-101D-43B6-96A9-98CF3025DE57}" dt="2020-09-29T03:08:44.349" v="1300" actId="478"/>
          <ac:spMkLst>
            <pc:docMk/>
            <pc:sldMk cId="1912297459" sldId="293"/>
            <ac:spMk id="513" creationId="{00000000-0000-0000-0000-000000000000}"/>
          </ac:spMkLst>
        </pc:spChg>
        <pc:spChg chg="del">
          <ac:chgData name="Carlos Francisco Silva Ortiz" userId="90776df8-d426-4ed6-b174-ecf31db644de" providerId="ADAL" clId="{A5613420-101D-43B6-96A9-98CF3025DE57}" dt="2020-09-29T03:08:44.349" v="1300" actId="478"/>
          <ac:spMkLst>
            <pc:docMk/>
            <pc:sldMk cId="1912297459" sldId="293"/>
            <ac:spMk id="514" creationId="{00000000-0000-0000-0000-000000000000}"/>
          </ac:spMkLst>
        </pc:spChg>
        <pc:graphicFrameChg chg="add mod">
          <ac:chgData name="Carlos Francisco Silva Ortiz" userId="90776df8-d426-4ed6-b174-ecf31db644de" providerId="ADAL" clId="{A5613420-101D-43B6-96A9-98CF3025DE57}" dt="2020-09-29T03:26:41.733" v="2143"/>
          <ac:graphicFrameMkLst>
            <pc:docMk/>
            <pc:sldMk cId="1912297459" sldId="293"/>
            <ac:graphicFrameMk id="5" creationId="{6631D5EE-9263-4F62-8CB9-CE7BF4F91291}"/>
          </ac:graphicFrameMkLst>
        </pc:graphicFrameChg>
        <pc:graphicFrameChg chg="add mod modGraphic">
          <ac:chgData name="Carlos Francisco Silva Ortiz" userId="90776df8-d426-4ed6-b174-ecf31db644de" providerId="ADAL" clId="{A5613420-101D-43B6-96A9-98CF3025DE57}" dt="2020-09-29T03:26:19.109" v="2139" actId="1035"/>
          <ac:graphicFrameMkLst>
            <pc:docMk/>
            <pc:sldMk cId="1912297459" sldId="293"/>
            <ac:graphicFrameMk id="6" creationId="{80212492-2CFE-4D44-8C3B-C40D8E16DF7D}"/>
          </ac:graphicFrameMkLst>
        </pc:graphicFrameChg>
        <pc:picChg chg="del">
          <ac:chgData name="Carlos Francisco Silva Ortiz" userId="90776df8-d426-4ed6-b174-ecf31db644de" providerId="ADAL" clId="{A5613420-101D-43B6-96A9-98CF3025DE57}" dt="2020-09-29T03:03:13.628" v="1216" actId="478"/>
          <ac:picMkLst>
            <pc:docMk/>
            <pc:sldMk cId="1912297459" sldId="293"/>
            <ac:picMk id="508" creationId="{00000000-0000-0000-0000-000000000000}"/>
          </ac:picMkLst>
        </pc:picChg>
      </pc:sldChg>
      <pc:sldChg chg="addSp delSp modSp add mod setBg modNotes">
        <pc:chgData name="Carlos Francisco Silva Ortiz" userId="90776df8-d426-4ed6-b174-ecf31db644de" providerId="ADAL" clId="{A5613420-101D-43B6-96A9-98CF3025DE57}" dt="2020-09-29T03:21:01.046" v="2018" actId="554"/>
        <pc:sldMkLst>
          <pc:docMk/>
          <pc:sldMk cId="882351956" sldId="294"/>
        </pc:sldMkLst>
        <pc:spChg chg="add del">
          <ac:chgData name="Carlos Francisco Silva Ortiz" userId="90776df8-d426-4ed6-b174-ecf31db644de" providerId="ADAL" clId="{A5613420-101D-43B6-96A9-98CF3025DE57}" dt="2020-09-29T03:13:13.915" v="1435" actId="478"/>
          <ac:spMkLst>
            <pc:docMk/>
            <pc:sldMk cId="882351956" sldId="294"/>
            <ac:spMk id="2" creationId="{964B52BE-8086-44E8-9584-0D7D3006C5F1}"/>
          </ac:spMkLst>
        </pc:spChg>
        <pc:spChg chg="add del mod">
          <ac:chgData name="Carlos Francisco Silva Ortiz" userId="90776df8-d426-4ed6-b174-ecf31db644de" providerId="ADAL" clId="{A5613420-101D-43B6-96A9-98CF3025DE57}" dt="2020-09-29T03:13:28.384" v="1437" actId="478"/>
          <ac:spMkLst>
            <pc:docMk/>
            <pc:sldMk cId="882351956" sldId="294"/>
            <ac:spMk id="4" creationId="{A65766E6-FD99-4599-8B6D-3A243A31D173}"/>
          </ac:spMkLst>
        </pc:spChg>
        <pc:spChg chg="add del mod">
          <ac:chgData name="Carlos Francisco Silva Ortiz" userId="90776df8-d426-4ed6-b174-ecf31db644de" providerId="ADAL" clId="{A5613420-101D-43B6-96A9-98CF3025DE57}" dt="2020-09-29T03:13:28.384" v="1437" actId="478"/>
          <ac:spMkLst>
            <pc:docMk/>
            <pc:sldMk cId="882351956" sldId="294"/>
            <ac:spMk id="6" creationId="{800EF76A-985A-41A0-9032-4CDC6C865E3E}"/>
          </ac:spMkLst>
        </pc:spChg>
        <pc:spChg chg="add del mod">
          <ac:chgData name="Carlos Francisco Silva Ortiz" userId="90776df8-d426-4ed6-b174-ecf31db644de" providerId="ADAL" clId="{A5613420-101D-43B6-96A9-98CF3025DE57}" dt="2020-09-29T03:13:28.384" v="1437" actId="478"/>
          <ac:spMkLst>
            <pc:docMk/>
            <pc:sldMk cId="882351956" sldId="294"/>
            <ac:spMk id="8" creationId="{E3AA57B0-317E-4C9F-BCC7-5FB529AAC421}"/>
          </ac:spMkLst>
        </pc:spChg>
        <pc:spChg chg="mod">
          <ac:chgData name="Carlos Francisco Silva Ortiz" userId="90776df8-d426-4ed6-b174-ecf31db644de" providerId="ADAL" clId="{A5613420-101D-43B6-96A9-98CF3025DE57}" dt="2020-09-28T02:31:32.253" v="743" actId="2711"/>
          <ac:spMkLst>
            <pc:docMk/>
            <pc:sldMk cId="882351956" sldId="294"/>
            <ac:spMk id="539" creationId="{00000000-0000-0000-0000-000000000000}"/>
          </ac:spMkLst>
        </pc:spChg>
        <pc:spChg chg="del">
          <ac:chgData name="Carlos Francisco Silva Ortiz" userId="90776df8-d426-4ed6-b174-ecf31db644de" providerId="ADAL" clId="{A5613420-101D-43B6-96A9-98CF3025DE57}" dt="2020-09-29T03:13:25.413" v="1436" actId="478"/>
          <ac:spMkLst>
            <pc:docMk/>
            <pc:sldMk cId="882351956" sldId="294"/>
            <ac:spMk id="540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9T03:21:01.046" v="2018" actId="554"/>
          <ac:spMkLst>
            <pc:docMk/>
            <pc:sldMk cId="882351956" sldId="294"/>
            <ac:spMk id="541" creationId="{00000000-0000-0000-0000-000000000000}"/>
          </ac:spMkLst>
        </pc:spChg>
        <pc:spChg chg="del">
          <ac:chgData name="Carlos Francisco Silva Ortiz" userId="90776df8-d426-4ed6-b174-ecf31db644de" providerId="ADAL" clId="{A5613420-101D-43B6-96A9-98CF3025DE57}" dt="2020-09-29T03:13:25.413" v="1436" actId="478"/>
          <ac:spMkLst>
            <pc:docMk/>
            <pc:sldMk cId="882351956" sldId="294"/>
            <ac:spMk id="542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9T03:21:01.046" v="2018" actId="554"/>
          <ac:spMkLst>
            <pc:docMk/>
            <pc:sldMk cId="882351956" sldId="294"/>
            <ac:spMk id="543" creationId="{00000000-0000-0000-0000-000000000000}"/>
          </ac:spMkLst>
        </pc:spChg>
        <pc:spChg chg="del">
          <ac:chgData name="Carlos Francisco Silva Ortiz" userId="90776df8-d426-4ed6-b174-ecf31db644de" providerId="ADAL" clId="{A5613420-101D-43B6-96A9-98CF3025DE57}" dt="2020-09-29T03:13:25.413" v="1436" actId="478"/>
          <ac:spMkLst>
            <pc:docMk/>
            <pc:sldMk cId="882351956" sldId="294"/>
            <ac:spMk id="544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9T03:21:01.046" v="2018" actId="554"/>
          <ac:spMkLst>
            <pc:docMk/>
            <pc:sldMk cId="882351956" sldId="294"/>
            <ac:spMk id="545" creationId="{00000000-0000-0000-0000-000000000000}"/>
          </ac:spMkLst>
        </pc:spChg>
      </pc:sldChg>
      <pc:sldChg chg="addSp delSp modSp add del mod setBg">
        <pc:chgData name="Carlos Francisco Silva Ortiz" userId="90776df8-d426-4ed6-b174-ecf31db644de" providerId="ADAL" clId="{A5613420-101D-43B6-96A9-98CF3025DE57}" dt="2020-09-29T03:36:06.441" v="2258" actId="47"/>
        <pc:sldMkLst>
          <pc:docMk/>
          <pc:sldMk cId="1858033422" sldId="295"/>
        </pc:sldMkLst>
        <pc:spChg chg="add del mod">
          <ac:chgData name="Carlos Francisco Silva Ortiz" userId="90776df8-d426-4ed6-b174-ecf31db644de" providerId="ADAL" clId="{A5613420-101D-43B6-96A9-98CF3025DE57}" dt="2020-09-29T02:50:46.657" v="857" actId="478"/>
          <ac:spMkLst>
            <pc:docMk/>
            <pc:sldMk cId="1858033422" sldId="295"/>
            <ac:spMk id="2" creationId="{AE80A33E-0976-491C-9A57-6F1F4BA45F8A}"/>
          </ac:spMkLst>
        </pc:spChg>
        <pc:spChg chg="add mod">
          <ac:chgData name="Carlos Francisco Silva Ortiz" userId="90776df8-d426-4ed6-b174-ecf31db644de" providerId="ADAL" clId="{A5613420-101D-43B6-96A9-98CF3025DE57}" dt="2020-09-29T02:57:50.313" v="1020" actId="1076"/>
          <ac:spMkLst>
            <pc:docMk/>
            <pc:sldMk cId="1858033422" sldId="295"/>
            <ac:spMk id="3" creationId="{F37B37B7-D00E-4F20-97E5-A4555AD50854}"/>
          </ac:spMkLst>
        </pc:spChg>
        <pc:spChg chg="mod">
          <ac:chgData name="Carlos Francisco Silva Ortiz" userId="90776df8-d426-4ed6-b174-ecf31db644de" providerId="ADAL" clId="{A5613420-101D-43B6-96A9-98CF3025DE57}" dt="2020-09-28T02:33:06.690" v="774" actId="20577"/>
          <ac:spMkLst>
            <pc:docMk/>
            <pc:sldMk cId="1858033422" sldId="295"/>
            <ac:spMk id="209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9T03:24:12.097" v="2070" actId="20577"/>
          <ac:spMkLst>
            <pc:docMk/>
            <pc:sldMk cId="1858033422" sldId="295"/>
            <ac:spMk id="210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9T03:01:19.873" v="1214" actId="14100"/>
          <ac:spMkLst>
            <pc:docMk/>
            <pc:sldMk cId="1858033422" sldId="295"/>
            <ac:spMk id="211" creationId="{00000000-0000-0000-0000-000000000000}"/>
          </ac:spMkLst>
        </pc:spChg>
        <pc:grpChg chg="del">
          <ac:chgData name="Carlos Francisco Silva Ortiz" userId="90776df8-d426-4ed6-b174-ecf31db644de" providerId="ADAL" clId="{A5613420-101D-43B6-96A9-98CF3025DE57}" dt="2020-09-29T02:58:04.603" v="1024" actId="478"/>
          <ac:grpSpMkLst>
            <pc:docMk/>
            <pc:sldMk cId="1858033422" sldId="295"/>
            <ac:grpSpMk id="197" creationId="{00000000-0000-0000-0000-000000000000}"/>
          </ac:grpSpMkLst>
        </pc:grpChg>
        <pc:grpChg chg="del mod">
          <ac:chgData name="Carlos Francisco Silva Ortiz" userId="90776df8-d426-4ed6-b174-ecf31db644de" providerId="ADAL" clId="{A5613420-101D-43B6-96A9-98CF3025DE57}" dt="2020-09-29T02:58:02.258" v="1023" actId="478"/>
          <ac:grpSpMkLst>
            <pc:docMk/>
            <pc:sldMk cId="1858033422" sldId="295"/>
            <ac:grpSpMk id="202" creationId="{00000000-0000-0000-0000-000000000000}"/>
          </ac:grpSpMkLst>
        </pc:grpChg>
      </pc:sldChg>
      <pc:sldChg chg="addSp delSp modSp add mod setBg">
        <pc:chgData name="Carlos Francisco Silva Ortiz" userId="90776df8-d426-4ed6-b174-ecf31db644de" providerId="ADAL" clId="{A5613420-101D-43B6-96A9-98CF3025DE57}" dt="2020-09-29T03:45:48.519" v="2514" actId="123"/>
        <pc:sldMkLst>
          <pc:docMk/>
          <pc:sldMk cId="3841123198" sldId="296"/>
        </pc:sldMkLst>
        <pc:spChg chg="add del mod">
          <ac:chgData name="Carlos Francisco Silva Ortiz" userId="90776df8-d426-4ed6-b174-ecf31db644de" providerId="ADAL" clId="{A5613420-101D-43B6-96A9-98CF3025DE57}" dt="2020-09-29T03:32:47.509" v="2187" actId="478"/>
          <ac:spMkLst>
            <pc:docMk/>
            <pc:sldMk cId="3841123198" sldId="296"/>
            <ac:spMk id="2" creationId="{F2B8421F-62A1-495F-865D-5DF142F75628}"/>
          </ac:spMkLst>
        </pc:spChg>
        <pc:spChg chg="add del mod">
          <ac:chgData name="Carlos Francisco Silva Ortiz" userId="90776df8-d426-4ed6-b174-ecf31db644de" providerId="ADAL" clId="{A5613420-101D-43B6-96A9-98CF3025DE57}" dt="2020-09-29T03:33:19.745" v="2191" actId="478"/>
          <ac:spMkLst>
            <pc:docMk/>
            <pc:sldMk cId="3841123198" sldId="296"/>
            <ac:spMk id="4" creationId="{FCF62C38-3298-4A48-A184-AD8EB13D47D1}"/>
          </ac:spMkLst>
        </pc:spChg>
        <pc:spChg chg="add del mod">
          <ac:chgData name="Carlos Francisco Silva Ortiz" userId="90776df8-d426-4ed6-b174-ecf31db644de" providerId="ADAL" clId="{A5613420-101D-43B6-96A9-98CF3025DE57}" dt="2020-09-29T03:33:19.745" v="2191" actId="478"/>
          <ac:spMkLst>
            <pc:docMk/>
            <pc:sldMk cId="3841123198" sldId="296"/>
            <ac:spMk id="6" creationId="{5AA02294-9700-41FD-80CE-140B593E583E}"/>
          </ac:spMkLst>
        </pc:spChg>
        <pc:spChg chg="add del mod">
          <ac:chgData name="Carlos Francisco Silva Ortiz" userId="90776df8-d426-4ed6-b174-ecf31db644de" providerId="ADAL" clId="{A5613420-101D-43B6-96A9-98CF3025DE57}" dt="2020-09-29T03:33:19.745" v="2191" actId="478"/>
          <ac:spMkLst>
            <pc:docMk/>
            <pc:sldMk cId="3841123198" sldId="296"/>
            <ac:spMk id="8" creationId="{12B416E3-BD08-42E3-8CFF-B153A1407104}"/>
          </ac:spMkLst>
        </pc:spChg>
        <pc:spChg chg="add mod">
          <ac:chgData name="Carlos Francisco Silva Ortiz" userId="90776df8-d426-4ed6-b174-ecf31db644de" providerId="ADAL" clId="{A5613420-101D-43B6-96A9-98CF3025DE57}" dt="2020-09-29T03:34:38.615" v="2257" actId="207"/>
          <ac:spMkLst>
            <pc:docMk/>
            <pc:sldMk cId="3841123198" sldId="296"/>
            <ac:spMk id="9" creationId="{3F082F3C-242D-470E-B978-9DC460E9CA79}"/>
          </ac:spMkLst>
        </pc:spChg>
        <pc:spChg chg="mod">
          <ac:chgData name="Carlos Francisco Silva Ortiz" userId="90776df8-d426-4ed6-b174-ecf31db644de" providerId="ADAL" clId="{A5613420-101D-43B6-96A9-98CF3025DE57}" dt="2020-09-29T03:32:51.520" v="2188"/>
          <ac:spMkLst>
            <pc:docMk/>
            <pc:sldMk cId="3841123198" sldId="296"/>
            <ac:spMk id="578" creationId="{00000000-0000-0000-0000-000000000000}"/>
          </ac:spMkLst>
        </pc:spChg>
        <pc:spChg chg="del mod">
          <ac:chgData name="Carlos Francisco Silva Ortiz" userId="90776df8-d426-4ed6-b174-ecf31db644de" providerId="ADAL" clId="{A5613420-101D-43B6-96A9-98CF3025DE57}" dt="2020-09-29T03:33:15.644" v="2190" actId="478"/>
          <ac:spMkLst>
            <pc:docMk/>
            <pc:sldMk cId="3841123198" sldId="296"/>
            <ac:spMk id="588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9T03:44:30.383" v="2357" actId="21"/>
          <ac:spMkLst>
            <pc:docMk/>
            <pc:sldMk cId="3841123198" sldId="296"/>
            <ac:spMk id="589" creationId="{00000000-0000-0000-0000-000000000000}"/>
          </ac:spMkLst>
        </pc:spChg>
        <pc:spChg chg="del mod">
          <ac:chgData name="Carlos Francisco Silva Ortiz" userId="90776df8-d426-4ed6-b174-ecf31db644de" providerId="ADAL" clId="{A5613420-101D-43B6-96A9-98CF3025DE57}" dt="2020-09-29T03:33:15.644" v="2190" actId="478"/>
          <ac:spMkLst>
            <pc:docMk/>
            <pc:sldMk cId="3841123198" sldId="296"/>
            <ac:spMk id="590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9T03:39:55.565" v="2356" actId="20577"/>
          <ac:spMkLst>
            <pc:docMk/>
            <pc:sldMk cId="3841123198" sldId="296"/>
            <ac:spMk id="591" creationId="{00000000-0000-0000-0000-000000000000}"/>
          </ac:spMkLst>
        </pc:spChg>
        <pc:spChg chg="del mod">
          <ac:chgData name="Carlos Francisco Silva Ortiz" userId="90776df8-d426-4ed6-b174-ecf31db644de" providerId="ADAL" clId="{A5613420-101D-43B6-96A9-98CF3025DE57}" dt="2020-09-29T03:33:15.644" v="2190" actId="478"/>
          <ac:spMkLst>
            <pc:docMk/>
            <pc:sldMk cId="3841123198" sldId="296"/>
            <ac:spMk id="592" creationId="{00000000-0000-0000-0000-000000000000}"/>
          </ac:spMkLst>
        </pc:spChg>
        <pc:spChg chg="mod">
          <ac:chgData name="Carlos Francisco Silva Ortiz" userId="90776df8-d426-4ed6-b174-ecf31db644de" providerId="ADAL" clId="{A5613420-101D-43B6-96A9-98CF3025DE57}" dt="2020-09-29T03:45:48.519" v="2514" actId="123"/>
          <ac:spMkLst>
            <pc:docMk/>
            <pc:sldMk cId="3841123198" sldId="296"/>
            <ac:spMk id="593" creationId="{00000000-0000-0000-0000-000000000000}"/>
          </ac:spMkLst>
        </pc:spChg>
      </pc:sldChg>
      <pc:sldMasterChg chg="addSldLayout delSldLayout modSldLayout">
        <pc:chgData name="Carlos Francisco Silva Ortiz" userId="90776df8-d426-4ed6-b174-ecf31db644de" providerId="ADAL" clId="{A5613420-101D-43B6-96A9-98CF3025DE57}" dt="2020-09-29T03:36:06.441" v="2258" actId="47"/>
        <pc:sldMasterMkLst>
          <pc:docMk/>
          <pc:sldMasterMk cId="0" sldId="2147483667"/>
        </pc:sldMasterMkLst>
        <pc:sldLayoutChg chg="modSp mod">
          <pc:chgData name="Carlos Francisco Silva Ortiz" userId="90776df8-d426-4ed6-b174-ecf31db644de" providerId="ADAL" clId="{A5613420-101D-43B6-96A9-98CF3025DE57}" dt="2020-09-29T02:30:53.097" v="838" actId="207"/>
          <pc:sldLayoutMkLst>
            <pc:docMk/>
            <pc:sldMasterMk cId="0" sldId="2147483667"/>
            <pc:sldLayoutMk cId="0" sldId="2147483648"/>
          </pc:sldLayoutMkLst>
          <pc:spChg chg="mod">
            <ac:chgData name="Carlos Francisco Silva Ortiz" userId="90776df8-d426-4ed6-b174-ecf31db644de" providerId="ADAL" clId="{A5613420-101D-43B6-96A9-98CF3025DE57}" dt="2020-09-29T02:30:53.097" v="838" actId="207"/>
            <ac:spMkLst>
              <pc:docMk/>
              <pc:sldMasterMk cId="0" sldId="2147483667"/>
              <pc:sldLayoutMk cId="0" sldId="2147483648"/>
              <ac:spMk id="9" creationId="{00000000-0000-0000-0000-000000000000}"/>
            </ac:spMkLst>
          </pc:spChg>
        </pc:sldLayoutChg>
        <pc:sldLayoutChg chg="modSp del mod">
          <pc:chgData name="Carlos Francisco Silva Ortiz" userId="90776df8-d426-4ed6-b174-ecf31db644de" providerId="ADAL" clId="{A5613420-101D-43B6-96A9-98CF3025DE57}" dt="2020-09-29T03:22:58.278" v="2067" actId="47"/>
          <pc:sldLayoutMkLst>
            <pc:docMk/>
            <pc:sldMasterMk cId="0" sldId="2147483667"/>
            <pc:sldLayoutMk cId="0" sldId="2147483650"/>
          </pc:sldLayoutMkLst>
          <pc:spChg chg="mod">
            <ac:chgData name="Carlos Francisco Silva Ortiz" userId="90776df8-d426-4ed6-b174-ecf31db644de" providerId="ADAL" clId="{A5613420-101D-43B6-96A9-98CF3025DE57}" dt="2020-09-29T03:16:05.939" v="1537" actId="207"/>
            <ac:spMkLst>
              <pc:docMk/>
              <pc:sldMasterMk cId="0" sldId="2147483667"/>
              <pc:sldLayoutMk cId="0" sldId="2147483650"/>
              <ac:spMk id="24" creationId="{00000000-0000-0000-0000-000000000000}"/>
            </ac:spMkLst>
          </pc:spChg>
        </pc:sldLayoutChg>
        <pc:sldLayoutChg chg="modSp del mod">
          <pc:chgData name="Carlos Francisco Silva Ortiz" userId="90776df8-d426-4ed6-b174-ecf31db644de" providerId="ADAL" clId="{A5613420-101D-43B6-96A9-98CF3025DE57}" dt="2020-09-29T03:22:58.278" v="2067" actId="47"/>
          <pc:sldLayoutMkLst>
            <pc:docMk/>
            <pc:sldMasterMk cId="0" sldId="2147483667"/>
            <pc:sldLayoutMk cId="0" sldId="2147483651"/>
          </pc:sldLayoutMkLst>
          <pc:spChg chg="mod">
            <ac:chgData name="Carlos Francisco Silva Ortiz" userId="90776df8-d426-4ed6-b174-ecf31db644de" providerId="ADAL" clId="{A5613420-101D-43B6-96A9-98CF3025DE57}" dt="2020-09-29T03:16:07.731" v="1538" actId="207"/>
            <ac:spMkLst>
              <pc:docMk/>
              <pc:sldMasterMk cId="0" sldId="2147483667"/>
              <pc:sldLayoutMk cId="0" sldId="2147483651"/>
              <ac:spMk id="32" creationId="{00000000-0000-0000-0000-000000000000}"/>
            </ac:spMkLst>
          </pc:spChg>
        </pc:sldLayoutChg>
        <pc:sldLayoutChg chg="modSp del mod">
          <pc:chgData name="Carlos Francisco Silva Ortiz" userId="90776df8-d426-4ed6-b174-ecf31db644de" providerId="ADAL" clId="{A5613420-101D-43B6-96A9-98CF3025DE57}" dt="2020-09-29T03:36:06.441" v="2258" actId="47"/>
          <pc:sldLayoutMkLst>
            <pc:docMk/>
            <pc:sldMasterMk cId="0" sldId="2147483667"/>
            <pc:sldLayoutMk cId="0" sldId="2147483652"/>
          </pc:sldLayoutMkLst>
          <pc:spChg chg="mod">
            <ac:chgData name="Carlos Francisco Silva Ortiz" userId="90776df8-d426-4ed6-b174-ecf31db644de" providerId="ADAL" clId="{A5613420-101D-43B6-96A9-98CF3025DE57}" dt="2020-09-29T03:16:03.552" v="1536" actId="207"/>
            <ac:spMkLst>
              <pc:docMk/>
              <pc:sldMasterMk cId="0" sldId="2147483667"/>
              <pc:sldLayoutMk cId="0" sldId="2147483652"/>
              <ac:spMk id="35" creationId="{00000000-0000-0000-0000-000000000000}"/>
            </ac:spMkLst>
          </pc:spChg>
          <pc:spChg chg="mod">
            <ac:chgData name="Carlos Francisco Silva Ortiz" userId="90776df8-d426-4ed6-b174-ecf31db644de" providerId="ADAL" clId="{A5613420-101D-43B6-96A9-98CF3025DE57}" dt="2020-09-29T03:16:03.552" v="1536" actId="207"/>
            <ac:spMkLst>
              <pc:docMk/>
              <pc:sldMasterMk cId="0" sldId="2147483667"/>
              <pc:sldLayoutMk cId="0" sldId="2147483652"/>
              <ac:spMk id="38" creationId="{00000000-0000-0000-0000-000000000000}"/>
            </ac:spMkLst>
          </pc:spChg>
        </pc:sldLayoutChg>
        <pc:sldLayoutChg chg="modSp del mod">
          <pc:chgData name="Carlos Francisco Silva Ortiz" userId="90776df8-d426-4ed6-b174-ecf31db644de" providerId="ADAL" clId="{A5613420-101D-43B6-96A9-98CF3025DE57}" dt="2020-09-29T03:22:58.278" v="2067" actId="47"/>
          <pc:sldLayoutMkLst>
            <pc:docMk/>
            <pc:sldMasterMk cId="0" sldId="2147483667"/>
            <pc:sldLayoutMk cId="0" sldId="2147483653"/>
          </pc:sldLayoutMkLst>
          <pc:spChg chg="mod">
            <ac:chgData name="Carlos Francisco Silva Ortiz" userId="90776df8-d426-4ed6-b174-ecf31db644de" providerId="ADAL" clId="{A5613420-101D-43B6-96A9-98CF3025DE57}" dt="2020-09-29T03:16:01.708" v="1535" actId="207"/>
            <ac:spMkLst>
              <pc:docMk/>
              <pc:sldMasterMk cId="0" sldId="2147483667"/>
              <pc:sldLayoutMk cId="0" sldId="2147483653"/>
              <ac:spMk id="43" creationId="{00000000-0000-0000-0000-000000000000}"/>
            </ac:spMkLst>
          </pc:spChg>
        </pc:sldLayoutChg>
        <pc:sldLayoutChg chg="modSp mod">
          <pc:chgData name="Carlos Francisco Silva Ortiz" userId="90776df8-d426-4ed6-b174-ecf31db644de" providerId="ADAL" clId="{A5613420-101D-43B6-96A9-98CF3025DE57}" dt="2020-09-29T03:15:36.600" v="1528" actId="207"/>
          <pc:sldLayoutMkLst>
            <pc:docMk/>
            <pc:sldMasterMk cId="0" sldId="2147483667"/>
            <pc:sldLayoutMk cId="0" sldId="2147483655"/>
          </pc:sldLayoutMkLst>
          <pc:spChg chg="mod">
            <ac:chgData name="Carlos Francisco Silva Ortiz" userId="90776df8-d426-4ed6-b174-ecf31db644de" providerId="ADAL" clId="{A5613420-101D-43B6-96A9-98CF3025DE57}" dt="2020-09-29T03:15:36.600" v="1528" actId="207"/>
            <ac:spMkLst>
              <pc:docMk/>
              <pc:sldMasterMk cId="0" sldId="2147483667"/>
              <pc:sldLayoutMk cId="0" sldId="2147483655"/>
              <ac:spMk id="55" creationId="{00000000-0000-0000-0000-000000000000}"/>
            </ac:spMkLst>
          </pc:spChg>
          <pc:spChg chg="mod">
            <ac:chgData name="Carlos Francisco Silva Ortiz" userId="90776df8-d426-4ed6-b174-ecf31db644de" providerId="ADAL" clId="{A5613420-101D-43B6-96A9-98CF3025DE57}" dt="2020-09-29T03:15:36.600" v="1528" actId="207"/>
            <ac:spMkLst>
              <pc:docMk/>
              <pc:sldMasterMk cId="0" sldId="2147483667"/>
              <pc:sldLayoutMk cId="0" sldId="2147483655"/>
              <ac:spMk id="56" creationId="{00000000-0000-0000-0000-000000000000}"/>
            </ac:spMkLst>
          </pc:spChg>
          <pc:spChg chg="mod">
            <ac:chgData name="Carlos Francisco Silva Ortiz" userId="90776df8-d426-4ed6-b174-ecf31db644de" providerId="ADAL" clId="{A5613420-101D-43B6-96A9-98CF3025DE57}" dt="2020-09-29T03:15:36.600" v="1528" actId="207"/>
            <ac:spMkLst>
              <pc:docMk/>
              <pc:sldMasterMk cId="0" sldId="2147483667"/>
              <pc:sldLayoutMk cId="0" sldId="2147483655"/>
              <ac:spMk id="57" creationId="{00000000-0000-0000-0000-000000000000}"/>
            </ac:spMkLst>
          </pc:spChg>
          <pc:spChg chg="mod">
            <ac:chgData name="Carlos Francisco Silva Ortiz" userId="90776df8-d426-4ed6-b174-ecf31db644de" providerId="ADAL" clId="{A5613420-101D-43B6-96A9-98CF3025DE57}" dt="2020-09-29T03:15:36.600" v="1528" actId="207"/>
            <ac:spMkLst>
              <pc:docMk/>
              <pc:sldMasterMk cId="0" sldId="2147483667"/>
              <pc:sldLayoutMk cId="0" sldId="2147483655"/>
              <ac:spMk id="58" creationId="{00000000-0000-0000-0000-000000000000}"/>
            </ac:spMkLst>
          </pc:spChg>
        </pc:sldLayoutChg>
        <pc:sldLayoutChg chg="modSp del mod">
          <pc:chgData name="Carlos Francisco Silva Ortiz" userId="90776df8-d426-4ed6-b174-ecf31db644de" providerId="ADAL" clId="{A5613420-101D-43B6-96A9-98CF3025DE57}" dt="2020-09-29T03:22:58.278" v="2067" actId="47"/>
          <pc:sldLayoutMkLst>
            <pc:docMk/>
            <pc:sldMasterMk cId="0" sldId="2147483667"/>
            <pc:sldLayoutMk cId="0" sldId="2147483656"/>
          </pc:sldLayoutMkLst>
          <pc:spChg chg="mod">
            <ac:chgData name="Carlos Francisco Silva Ortiz" userId="90776df8-d426-4ed6-b174-ecf31db644de" providerId="ADAL" clId="{A5613420-101D-43B6-96A9-98CF3025DE57}" dt="2020-09-29T03:15:41.839" v="1529" actId="207"/>
            <ac:spMkLst>
              <pc:docMk/>
              <pc:sldMasterMk cId="0" sldId="2147483667"/>
              <pc:sldLayoutMk cId="0" sldId="2147483656"/>
              <ac:spMk id="63" creationId="{00000000-0000-0000-0000-000000000000}"/>
            </ac:spMkLst>
          </pc:spChg>
          <pc:spChg chg="mod">
            <ac:chgData name="Carlos Francisco Silva Ortiz" userId="90776df8-d426-4ed6-b174-ecf31db644de" providerId="ADAL" clId="{A5613420-101D-43B6-96A9-98CF3025DE57}" dt="2020-09-29T03:15:41.839" v="1529" actId="207"/>
            <ac:spMkLst>
              <pc:docMk/>
              <pc:sldMasterMk cId="0" sldId="2147483667"/>
              <pc:sldLayoutMk cId="0" sldId="2147483656"/>
              <ac:spMk id="64" creationId="{00000000-0000-0000-0000-000000000000}"/>
            </ac:spMkLst>
          </pc:spChg>
          <pc:spChg chg="mod">
            <ac:chgData name="Carlos Francisco Silva Ortiz" userId="90776df8-d426-4ed6-b174-ecf31db644de" providerId="ADAL" clId="{A5613420-101D-43B6-96A9-98CF3025DE57}" dt="2020-09-29T03:15:41.839" v="1529" actId="207"/>
            <ac:spMkLst>
              <pc:docMk/>
              <pc:sldMasterMk cId="0" sldId="2147483667"/>
              <pc:sldLayoutMk cId="0" sldId="2147483656"/>
              <ac:spMk id="68" creationId="{00000000-0000-0000-0000-000000000000}"/>
            </ac:spMkLst>
          </pc:spChg>
        </pc:sldLayoutChg>
        <pc:sldLayoutChg chg="modSp mod">
          <pc:chgData name="Carlos Francisco Silva Ortiz" userId="90776df8-d426-4ed6-b174-ecf31db644de" providerId="ADAL" clId="{A5613420-101D-43B6-96A9-98CF3025DE57}" dt="2020-09-29T03:15:46.030" v="1530" actId="207"/>
          <pc:sldLayoutMkLst>
            <pc:docMk/>
            <pc:sldMasterMk cId="0" sldId="2147483667"/>
            <pc:sldLayoutMk cId="0" sldId="2147483657"/>
          </pc:sldLayoutMkLst>
          <pc:spChg chg="mod">
            <ac:chgData name="Carlos Francisco Silva Ortiz" userId="90776df8-d426-4ed6-b174-ecf31db644de" providerId="ADAL" clId="{A5613420-101D-43B6-96A9-98CF3025DE57}" dt="2020-09-29T03:15:46.030" v="1530" actId="207"/>
            <ac:spMkLst>
              <pc:docMk/>
              <pc:sldMasterMk cId="0" sldId="2147483667"/>
              <pc:sldLayoutMk cId="0" sldId="2147483657"/>
              <ac:spMk id="74" creationId="{00000000-0000-0000-0000-000000000000}"/>
            </ac:spMkLst>
          </pc:spChg>
          <pc:spChg chg="mod">
            <ac:chgData name="Carlos Francisco Silva Ortiz" userId="90776df8-d426-4ed6-b174-ecf31db644de" providerId="ADAL" clId="{A5613420-101D-43B6-96A9-98CF3025DE57}" dt="2020-09-29T03:15:46.030" v="1530" actId="207"/>
            <ac:spMkLst>
              <pc:docMk/>
              <pc:sldMasterMk cId="0" sldId="2147483667"/>
              <pc:sldLayoutMk cId="0" sldId="2147483657"/>
              <ac:spMk id="75" creationId="{00000000-0000-0000-0000-000000000000}"/>
            </ac:spMkLst>
          </pc:spChg>
        </pc:sldLayoutChg>
        <pc:sldLayoutChg chg="modSp mod">
          <pc:chgData name="Carlos Francisco Silva Ortiz" userId="90776df8-d426-4ed6-b174-ecf31db644de" providerId="ADAL" clId="{A5613420-101D-43B6-96A9-98CF3025DE57}" dt="2020-09-29T03:15:51.105" v="1531" actId="207"/>
          <pc:sldLayoutMkLst>
            <pc:docMk/>
            <pc:sldMasterMk cId="0" sldId="2147483667"/>
            <pc:sldLayoutMk cId="0" sldId="2147483658"/>
          </pc:sldLayoutMkLst>
          <pc:spChg chg="mod">
            <ac:chgData name="Carlos Francisco Silva Ortiz" userId="90776df8-d426-4ed6-b174-ecf31db644de" providerId="ADAL" clId="{A5613420-101D-43B6-96A9-98CF3025DE57}" dt="2020-09-29T03:15:51.105" v="1531" actId="207"/>
            <ac:spMkLst>
              <pc:docMk/>
              <pc:sldMasterMk cId="0" sldId="2147483667"/>
              <pc:sldLayoutMk cId="0" sldId="2147483658"/>
              <ac:spMk id="86" creationId="{00000000-0000-0000-0000-000000000000}"/>
            </ac:spMkLst>
          </pc:spChg>
          <pc:spChg chg="mod">
            <ac:chgData name="Carlos Francisco Silva Ortiz" userId="90776df8-d426-4ed6-b174-ecf31db644de" providerId="ADAL" clId="{A5613420-101D-43B6-96A9-98CF3025DE57}" dt="2020-09-29T03:15:51.105" v="1531" actId="207"/>
            <ac:spMkLst>
              <pc:docMk/>
              <pc:sldMasterMk cId="0" sldId="2147483667"/>
              <pc:sldLayoutMk cId="0" sldId="2147483658"/>
              <ac:spMk id="87" creationId="{00000000-0000-0000-0000-000000000000}"/>
            </ac:spMkLst>
          </pc:spChg>
          <pc:spChg chg="mod">
            <ac:chgData name="Carlos Francisco Silva Ortiz" userId="90776df8-d426-4ed6-b174-ecf31db644de" providerId="ADAL" clId="{A5613420-101D-43B6-96A9-98CF3025DE57}" dt="2020-09-29T03:15:51.105" v="1531" actId="207"/>
            <ac:spMkLst>
              <pc:docMk/>
              <pc:sldMasterMk cId="0" sldId="2147483667"/>
              <pc:sldLayoutMk cId="0" sldId="2147483658"/>
              <ac:spMk id="88" creationId="{00000000-0000-0000-0000-000000000000}"/>
            </ac:spMkLst>
          </pc:spChg>
        </pc:sldLayoutChg>
        <pc:sldLayoutChg chg="modSp mod">
          <pc:chgData name="Carlos Francisco Silva Ortiz" userId="90776df8-d426-4ed6-b174-ecf31db644de" providerId="ADAL" clId="{A5613420-101D-43B6-96A9-98CF3025DE57}" dt="2020-09-29T03:15:54.896" v="1532" actId="207"/>
          <pc:sldLayoutMkLst>
            <pc:docMk/>
            <pc:sldMasterMk cId="0" sldId="2147483667"/>
            <pc:sldLayoutMk cId="0" sldId="2147483659"/>
          </pc:sldLayoutMkLst>
          <pc:spChg chg="mod">
            <ac:chgData name="Carlos Francisco Silva Ortiz" userId="90776df8-d426-4ed6-b174-ecf31db644de" providerId="ADAL" clId="{A5613420-101D-43B6-96A9-98CF3025DE57}" dt="2020-09-29T03:15:54.896" v="1532" actId="207"/>
            <ac:spMkLst>
              <pc:docMk/>
              <pc:sldMasterMk cId="0" sldId="2147483667"/>
              <pc:sldLayoutMk cId="0" sldId="2147483659"/>
              <ac:spMk id="108" creationId="{00000000-0000-0000-0000-000000000000}"/>
            </ac:spMkLst>
          </pc:spChg>
          <pc:spChg chg="mod">
            <ac:chgData name="Carlos Francisco Silva Ortiz" userId="90776df8-d426-4ed6-b174-ecf31db644de" providerId="ADAL" clId="{A5613420-101D-43B6-96A9-98CF3025DE57}" dt="2020-09-29T03:15:54.896" v="1532" actId="207"/>
            <ac:spMkLst>
              <pc:docMk/>
              <pc:sldMasterMk cId="0" sldId="2147483667"/>
              <pc:sldLayoutMk cId="0" sldId="2147483659"/>
              <ac:spMk id="109" creationId="{00000000-0000-0000-0000-000000000000}"/>
            </ac:spMkLst>
          </pc:spChg>
          <pc:spChg chg="mod">
            <ac:chgData name="Carlos Francisco Silva Ortiz" userId="90776df8-d426-4ed6-b174-ecf31db644de" providerId="ADAL" clId="{A5613420-101D-43B6-96A9-98CF3025DE57}" dt="2020-09-29T03:15:54.896" v="1532" actId="207"/>
            <ac:spMkLst>
              <pc:docMk/>
              <pc:sldMasterMk cId="0" sldId="2147483667"/>
              <pc:sldLayoutMk cId="0" sldId="2147483659"/>
              <ac:spMk id="110" creationId="{00000000-0000-0000-0000-000000000000}"/>
            </ac:spMkLst>
          </pc:spChg>
        </pc:sldLayoutChg>
        <pc:sldLayoutChg chg="modSp del mod">
          <pc:chgData name="Carlos Francisco Silva Ortiz" userId="90776df8-d426-4ed6-b174-ecf31db644de" providerId="ADAL" clId="{A5613420-101D-43B6-96A9-98CF3025DE57}" dt="2020-09-29T03:22:58.278" v="2067" actId="47"/>
          <pc:sldLayoutMkLst>
            <pc:docMk/>
            <pc:sldMasterMk cId="0" sldId="2147483667"/>
            <pc:sldLayoutMk cId="0" sldId="2147483660"/>
          </pc:sldLayoutMkLst>
          <pc:spChg chg="mod">
            <ac:chgData name="Carlos Francisco Silva Ortiz" userId="90776df8-d426-4ed6-b174-ecf31db644de" providerId="ADAL" clId="{A5613420-101D-43B6-96A9-98CF3025DE57}" dt="2020-09-29T03:15:57.524" v="1533" actId="207"/>
            <ac:spMkLst>
              <pc:docMk/>
              <pc:sldMasterMk cId="0" sldId="2147483667"/>
              <pc:sldLayoutMk cId="0" sldId="2147483660"/>
              <ac:spMk id="112" creationId="{00000000-0000-0000-0000-000000000000}"/>
            </ac:spMkLst>
          </pc:spChg>
          <pc:spChg chg="mod">
            <ac:chgData name="Carlos Francisco Silva Ortiz" userId="90776df8-d426-4ed6-b174-ecf31db644de" providerId="ADAL" clId="{A5613420-101D-43B6-96A9-98CF3025DE57}" dt="2020-09-29T03:15:57.524" v="1533" actId="207"/>
            <ac:spMkLst>
              <pc:docMk/>
              <pc:sldMasterMk cId="0" sldId="2147483667"/>
              <pc:sldLayoutMk cId="0" sldId="2147483660"/>
              <ac:spMk id="113" creationId="{00000000-0000-0000-0000-000000000000}"/>
            </ac:spMkLst>
          </pc:spChg>
        </pc:sldLayoutChg>
        <pc:sldLayoutChg chg="modSp del mod">
          <pc:chgData name="Carlos Francisco Silva Ortiz" userId="90776df8-d426-4ed6-b174-ecf31db644de" providerId="ADAL" clId="{A5613420-101D-43B6-96A9-98CF3025DE57}" dt="2020-09-29T03:22:58.278" v="2067" actId="47"/>
          <pc:sldLayoutMkLst>
            <pc:docMk/>
            <pc:sldMasterMk cId="0" sldId="2147483667"/>
            <pc:sldLayoutMk cId="0" sldId="2147483661"/>
          </pc:sldLayoutMkLst>
          <pc:spChg chg="mod">
            <ac:chgData name="Carlos Francisco Silva Ortiz" userId="90776df8-d426-4ed6-b174-ecf31db644de" providerId="ADAL" clId="{A5613420-101D-43B6-96A9-98CF3025DE57}" dt="2020-09-29T03:15:59.589" v="1534" actId="207"/>
            <ac:spMkLst>
              <pc:docMk/>
              <pc:sldMasterMk cId="0" sldId="2147483667"/>
              <pc:sldLayoutMk cId="0" sldId="2147483661"/>
              <ac:spMk id="122" creationId="{00000000-0000-0000-0000-000000000000}"/>
            </ac:spMkLst>
          </pc:spChg>
        </pc:sldLayoutChg>
        <pc:sldLayoutChg chg="modSp add del mod">
          <pc:chgData name="Carlos Francisco Silva Ortiz" userId="90776df8-d426-4ed6-b174-ecf31db644de" providerId="ADAL" clId="{A5613420-101D-43B6-96A9-98CF3025DE57}" dt="2020-09-29T03:16:11.435" v="1539" actId="207"/>
          <pc:sldLayoutMkLst>
            <pc:docMk/>
            <pc:sldMasterMk cId="0" sldId="2147483667"/>
            <pc:sldLayoutMk cId="0" sldId="2147483662"/>
          </pc:sldLayoutMkLst>
          <pc:spChg chg="mod">
            <ac:chgData name="Carlos Francisco Silva Ortiz" userId="90776df8-d426-4ed6-b174-ecf31db644de" providerId="ADAL" clId="{A5613420-101D-43B6-96A9-98CF3025DE57}" dt="2020-09-29T03:16:11.435" v="1539" actId="207"/>
            <ac:spMkLst>
              <pc:docMk/>
              <pc:sldMasterMk cId="0" sldId="2147483667"/>
              <pc:sldLayoutMk cId="0" sldId="2147483662"/>
              <ac:spMk id="131" creationId="{00000000-0000-0000-0000-000000000000}"/>
            </ac:spMkLst>
          </pc:spChg>
        </pc:sldLayoutChg>
        <pc:sldLayoutChg chg="modSp del mod">
          <pc:chgData name="Carlos Francisco Silva Ortiz" userId="90776df8-d426-4ed6-b174-ecf31db644de" providerId="ADAL" clId="{A5613420-101D-43B6-96A9-98CF3025DE57}" dt="2020-09-29T03:22:58.278" v="2067" actId="47"/>
          <pc:sldLayoutMkLst>
            <pc:docMk/>
            <pc:sldMasterMk cId="0" sldId="2147483667"/>
            <pc:sldLayoutMk cId="0" sldId="2147483663"/>
          </pc:sldLayoutMkLst>
          <pc:spChg chg="mod">
            <ac:chgData name="Carlos Francisco Silva Ortiz" userId="90776df8-d426-4ed6-b174-ecf31db644de" providerId="ADAL" clId="{A5613420-101D-43B6-96A9-98CF3025DE57}" dt="2020-09-29T03:16:15.910" v="1541" actId="207"/>
            <ac:spMkLst>
              <pc:docMk/>
              <pc:sldMasterMk cId="0" sldId="2147483667"/>
              <pc:sldLayoutMk cId="0" sldId="2147483663"/>
              <ac:spMk id="137" creationId="{00000000-0000-0000-0000-000000000000}"/>
            </ac:spMkLst>
          </pc:spChg>
        </pc:sldLayoutChg>
        <pc:sldLayoutChg chg="modSp del mod">
          <pc:chgData name="Carlos Francisco Silva Ortiz" userId="90776df8-d426-4ed6-b174-ecf31db644de" providerId="ADAL" clId="{A5613420-101D-43B6-96A9-98CF3025DE57}" dt="2020-09-29T03:22:58.278" v="2067" actId="47"/>
          <pc:sldLayoutMkLst>
            <pc:docMk/>
            <pc:sldMasterMk cId="0" sldId="2147483667"/>
            <pc:sldLayoutMk cId="0" sldId="2147483664"/>
          </pc:sldLayoutMkLst>
          <pc:spChg chg="mod">
            <ac:chgData name="Carlos Francisco Silva Ortiz" userId="90776df8-d426-4ed6-b174-ecf31db644de" providerId="ADAL" clId="{A5613420-101D-43B6-96A9-98CF3025DE57}" dt="2020-09-29T03:16:12.309" v="1540" actId="207"/>
            <ac:spMkLst>
              <pc:docMk/>
              <pc:sldMasterMk cId="0" sldId="2147483667"/>
              <pc:sldLayoutMk cId="0" sldId="2147483664"/>
              <ac:spMk id="143" creationId="{00000000-0000-0000-0000-000000000000}"/>
            </ac:spMkLst>
          </pc:spChg>
        </pc:sldLayoutChg>
      </pc:sldMasterChg>
      <pc:sldMasterChg chg="del delSldLayout">
        <pc:chgData name="Carlos Francisco Silva Ortiz" userId="90776df8-d426-4ed6-b174-ecf31db644de" providerId="ADAL" clId="{A5613420-101D-43B6-96A9-98CF3025DE57}" dt="2020-09-29T03:22:58.278" v="2067" actId="47"/>
        <pc:sldMasterMkLst>
          <pc:docMk/>
          <pc:sldMasterMk cId="0" sldId="2147483668"/>
        </pc:sldMasterMkLst>
        <pc:sldLayoutChg chg="del">
          <pc:chgData name="Carlos Francisco Silva Ortiz" userId="90776df8-d426-4ed6-b174-ecf31db644de" providerId="ADAL" clId="{A5613420-101D-43B6-96A9-98CF3025DE57}" dt="2020-09-29T03:22:58.278" v="2067" actId="47"/>
          <pc:sldLayoutMkLst>
            <pc:docMk/>
            <pc:sldMasterMk cId="0" sldId="2147483668"/>
            <pc:sldLayoutMk cId="0" sldId="2147483666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Barlow Semi Condensed Light" panose="020B0604020202020204" charset="0"/>
                <a:ea typeface="+mn-ea"/>
                <a:cs typeface="+mn-cs"/>
              </a:defRPr>
            </a:pPr>
            <a:r>
              <a:rPr lang="es-CO" dirty="0"/>
              <a:t>RMSE Rolling Forecast 4 Semanas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Barlow Semi Condensed Light" panose="020B0604020202020204" charset="0"/>
              <a:ea typeface="+mn-ea"/>
              <a:cs typeface="+mn-cs"/>
            </a:defRPr>
          </a:pPr>
          <a:endParaRPr lang="es-CO"/>
        </a:p>
      </c:txPr>
    </c:title>
    <c:autoTitleDeleted val="0"/>
    <c:plotArea>
      <c:layout>
        <c:manualLayout>
          <c:layoutTarget val="inner"/>
          <c:xMode val="edge"/>
          <c:yMode val="edge"/>
          <c:x val="3.2139227963751002E-2"/>
          <c:y val="0.15044494364420175"/>
          <c:w val="0.65523373638885296"/>
          <c:h val="0.663601343922833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Semanal</c:v>
                </c:pt>
              </c:strCache>
            </c:strRef>
          </c:tx>
          <c:spPr>
            <a:solidFill>
              <a:srgbClr val="A7B1A7"/>
            </a:solidFill>
            <a:ln w="381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rlow Semi Condensed Light" panose="020B060402020202020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RMSE</c:v>
                </c:pt>
              </c:strCache>
            </c:strRef>
          </c:cat>
          <c:val>
            <c:numRef>
              <c:f>Hoja1!$B$2</c:f>
              <c:numCache>
                <c:formatCode>General</c:formatCode>
                <c:ptCount val="1"/>
                <c:pt idx="0">
                  <c:v>14.77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19-41E5-94CB-F8FD7360F211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Diario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rlow Semi Condensed Light" panose="020B060402020202020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RMSE</c:v>
                </c:pt>
              </c:strCache>
            </c:strRef>
          </c:cat>
          <c:val>
            <c:numRef>
              <c:f>Hoja1!$C$2</c:f>
              <c:numCache>
                <c:formatCode>General</c:formatCode>
                <c:ptCount val="1"/>
                <c:pt idx="0">
                  <c:v>38.78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19-41E5-94CB-F8FD7360F211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Semanal entrada acotada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rlow Semi Condensed Light" panose="020B060402020202020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RMSE</c:v>
                </c:pt>
              </c:strCache>
            </c:strRef>
          </c:cat>
          <c:val>
            <c:numRef>
              <c:f>Hoja1!$D$2</c:f>
              <c:numCache>
                <c:formatCode>General</c:formatCode>
                <c:ptCount val="1"/>
                <c:pt idx="0">
                  <c:v>25.76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19-41E5-94CB-F8FD7360F211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Diario entrada acotada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rlow Semi Condensed Light" panose="020B060402020202020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RMSE</c:v>
                </c:pt>
              </c:strCache>
            </c:strRef>
          </c:cat>
          <c:val>
            <c:numRef>
              <c:f>Hoja1!$E$2</c:f>
              <c:numCache>
                <c:formatCode>General</c:formatCode>
                <c:ptCount val="1"/>
                <c:pt idx="0">
                  <c:v>66.009999999999991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19-41E5-94CB-F8FD7360F2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1935743"/>
        <c:axId val="418759663"/>
      </c:barChart>
      <c:catAx>
        <c:axId val="421935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rlow Semi Condensed Light" panose="020B0604020202020204" charset="0"/>
                <a:ea typeface="+mn-ea"/>
                <a:cs typeface="+mn-cs"/>
              </a:defRPr>
            </a:pPr>
            <a:endParaRPr lang="es-CO"/>
          </a:p>
        </c:txPr>
        <c:crossAx val="418759663"/>
        <c:crosses val="autoZero"/>
        <c:auto val="1"/>
        <c:lblAlgn val="ctr"/>
        <c:lblOffset val="100"/>
        <c:noMultiLvlLbl val="0"/>
      </c:catAx>
      <c:valAx>
        <c:axId val="41875966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219357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544922182854131"/>
          <c:y val="0.18447327121000612"/>
          <c:w val="0.2863129563639768"/>
          <c:h val="0.674913347190322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arlow Semi Condensed" panose="020B0604020202020204" charset="0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Barlow Semi Condensed Light" panose="020B0604020202020204" charset="0"/>
        </a:defRPr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0452B31F-F21E-42E3-A3F8-C4372EEFD6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F885A6-F069-4F92-994B-6FB3059E65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88EAA-FC21-4E4E-9B86-7E65A2A1CE6A}" type="datetimeFigureOut">
              <a:rPr lang="es-CO" smtClean="0"/>
              <a:t>28/09/2020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43D5BDF-BBC1-441B-9D22-029C7C2CD6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36FE4C-554E-47A7-9601-BC1BBC6E56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57692-886F-4901-B44D-5D4E957D39B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4661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cfb2aa57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cfb2aa57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cc3a3c1b6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cc3a3c1b6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69cdd4839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69cdd4839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69cdd4839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69cdd4839_0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298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69cdd4839_0_1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69cdd4839_0_1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963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69cdd4839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69cdd4839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514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7dafc788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7dafc788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254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1924200"/>
            <a:ext cx="1995000" cy="3219300"/>
          </a:xfrm>
          <a:prstGeom prst="rect">
            <a:avLst/>
          </a:prstGeom>
          <a:solidFill>
            <a:srgbClr val="CC6425">
              <a:alpha val="3019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8176675" y="2083200"/>
            <a:ext cx="967200" cy="9771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0000" y="1680600"/>
            <a:ext cx="3381000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021900" y="221325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rlow Semi Condensed Light"/>
              <a:buNone/>
              <a:defRPr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_1_1">
    <p:bg>
      <p:bgPr>
        <a:solidFill>
          <a:srgbClr val="F3F3F3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1479575"/>
            <a:ext cx="9144000" cy="1911000"/>
          </a:xfrm>
          <a:prstGeom prst="rect">
            <a:avLst/>
          </a:prstGeom>
          <a:solidFill>
            <a:srgbClr val="C6C9C6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0400" y="2016175"/>
            <a:ext cx="1912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58092" y="2436169"/>
            <a:ext cx="1557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 idx="2"/>
          </p:nvPr>
        </p:nvSpPr>
        <p:spPr>
          <a:xfrm>
            <a:off x="2637275" y="2016175"/>
            <a:ext cx="1912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2815005" y="2436169"/>
            <a:ext cx="1557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4"/>
          </p:nvPr>
        </p:nvSpPr>
        <p:spPr>
          <a:xfrm>
            <a:off x="4594213" y="2016175"/>
            <a:ext cx="1912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771942" y="2436169"/>
            <a:ext cx="1557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6"/>
          </p:nvPr>
        </p:nvSpPr>
        <p:spPr>
          <a:xfrm>
            <a:off x="6551163" y="2016175"/>
            <a:ext cx="1912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7"/>
          </p:nvPr>
        </p:nvSpPr>
        <p:spPr>
          <a:xfrm>
            <a:off x="6728892" y="2436169"/>
            <a:ext cx="1557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7_1_3_1_1">
    <p:bg>
      <p:bgPr>
        <a:solidFill>
          <a:srgbClr val="F3F3F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0" y="0"/>
            <a:ext cx="3060300" cy="8046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4862425"/>
            <a:ext cx="3060300" cy="2811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ctrTitle"/>
          </p:nvPr>
        </p:nvSpPr>
        <p:spPr>
          <a:xfrm flipH="1">
            <a:off x="720124" y="427574"/>
            <a:ext cx="3348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7_1_3_1_1_1">
    <p:bg>
      <p:bgPr>
        <a:solidFill>
          <a:srgbClr val="F3F3F3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0"/>
            <a:ext cx="3060300" cy="8046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0" y="4862425"/>
            <a:ext cx="3060300" cy="2811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ctrTitle"/>
          </p:nvPr>
        </p:nvSpPr>
        <p:spPr>
          <a:xfrm flipH="1">
            <a:off x="720124" y="427574"/>
            <a:ext cx="3348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7385700" y="0"/>
            <a:ext cx="1758300" cy="5143500"/>
          </a:xfrm>
          <a:prstGeom prst="rect">
            <a:avLst/>
          </a:prstGeom>
          <a:solidFill>
            <a:srgbClr val="CC6425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4120200" y="2658600"/>
            <a:ext cx="903600" cy="1882800"/>
          </a:xfrm>
          <a:prstGeom prst="rect">
            <a:avLst/>
          </a:prstGeom>
          <a:solidFill>
            <a:srgbClr val="CC6425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6257725" y="2658600"/>
            <a:ext cx="903600" cy="1882800"/>
          </a:xfrm>
          <a:prstGeom prst="rect">
            <a:avLst/>
          </a:prstGeom>
          <a:solidFill>
            <a:srgbClr val="CC6425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1982675" y="2658600"/>
            <a:ext cx="903600" cy="1882800"/>
          </a:xfrm>
          <a:prstGeom prst="rect">
            <a:avLst/>
          </a:prstGeom>
          <a:solidFill>
            <a:srgbClr val="CC6425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1431137" y="3596400"/>
            <a:ext cx="20067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2"/>
          </p:nvPr>
        </p:nvSpPr>
        <p:spPr>
          <a:xfrm>
            <a:off x="3568662" y="3596400"/>
            <a:ext cx="20067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3"/>
          </p:nvPr>
        </p:nvSpPr>
        <p:spPr>
          <a:xfrm>
            <a:off x="5706187" y="3596400"/>
            <a:ext cx="20067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7_1_3_1_1_1_1_1">
    <p:bg>
      <p:bgPr>
        <a:solidFill>
          <a:srgbClr val="F3F3F3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>
            <a:off x="5606700" y="912125"/>
            <a:ext cx="903600" cy="3950400"/>
          </a:xfrm>
          <a:prstGeom prst="rect">
            <a:avLst/>
          </a:prstGeom>
          <a:solidFill>
            <a:srgbClr val="CC6425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1630325" y="2273225"/>
            <a:ext cx="903600" cy="1958100"/>
          </a:xfrm>
          <a:prstGeom prst="rect">
            <a:avLst/>
          </a:prstGeom>
          <a:solidFill>
            <a:srgbClr val="CC6425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0" y="0"/>
            <a:ext cx="3060300" cy="8046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/>
          <p:nvPr/>
        </p:nvSpPr>
        <p:spPr>
          <a:xfrm>
            <a:off x="0" y="4862425"/>
            <a:ext cx="3060300" cy="2811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ctrTitle"/>
          </p:nvPr>
        </p:nvSpPr>
        <p:spPr>
          <a:xfrm flipH="1">
            <a:off x="720100" y="427575"/>
            <a:ext cx="479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ctrTitle" idx="2"/>
          </p:nvPr>
        </p:nvSpPr>
        <p:spPr>
          <a:xfrm>
            <a:off x="2218334" y="2247186"/>
            <a:ext cx="2524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1"/>
          </p:nvPr>
        </p:nvSpPr>
        <p:spPr>
          <a:xfrm>
            <a:off x="2218202" y="2788385"/>
            <a:ext cx="2524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81" name="Google Shape;81;p11"/>
          <p:cNvSpPr txBox="1">
            <a:spLocks noGrp="1"/>
          </p:cNvSpPr>
          <p:nvPr>
            <p:ph type="ctrTitle" idx="3"/>
          </p:nvPr>
        </p:nvSpPr>
        <p:spPr>
          <a:xfrm>
            <a:off x="3146343" y="947258"/>
            <a:ext cx="2766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4"/>
          </p:nvPr>
        </p:nvSpPr>
        <p:spPr>
          <a:xfrm>
            <a:off x="3146198" y="1488457"/>
            <a:ext cx="2766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ctrTitle" idx="5"/>
          </p:nvPr>
        </p:nvSpPr>
        <p:spPr>
          <a:xfrm>
            <a:off x="3146343" y="3547125"/>
            <a:ext cx="2766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6"/>
          </p:nvPr>
        </p:nvSpPr>
        <p:spPr>
          <a:xfrm>
            <a:off x="3146198" y="4088324"/>
            <a:ext cx="2766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7_1_3_1_1_1_1_1_1">
    <p:bg>
      <p:bgPr>
        <a:solidFill>
          <a:srgbClr val="F3F3F3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1588675" y="2064470"/>
            <a:ext cx="636300" cy="2393100"/>
          </a:xfrm>
          <a:prstGeom prst="rect">
            <a:avLst/>
          </a:prstGeom>
          <a:solidFill>
            <a:srgbClr val="CC6425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4253854" y="2064470"/>
            <a:ext cx="636300" cy="2393100"/>
          </a:xfrm>
          <a:prstGeom prst="rect">
            <a:avLst/>
          </a:prstGeom>
          <a:solidFill>
            <a:srgbClr val="CC6425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2"/>
          <p:cNvSpPr/>
          <p:nvPr/>
        </p:nvSpPr>
        <p:spPr>
          <a:xfrm>
            <a:off x="6919051" y="2064470"/>
            <a:ext cx="636300" cy="2393100"/>
          </a:xfrm>
          <a:prstGeom prst="rect">
            <a:avLst/>
          </a:prstGeom>
          <a:solidFill>
            <a:srgbClr val="CC6425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2"/>
          <p:cNvSpPr/>
          <p:nvPr/>
        </p:nvSpPr>
        <p:spPr>
          <a:xfrm>
            <a:off x="0" y="0"/>
            <a:ext cx="3060300" cy="8046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2"/>
          <p:cNvSpPr/>
          <p:nvPr/>
        </p:nvSpPr>
        <p:spPr>
          <a:xfrm>
            <a:off x="0" y="4862425"/>
            <a:ext cx="3060300" cy="2811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ctrTitle"/>
          </p:nvPr>
        </p:nvSpPr>
        <p:spPr>
          <a:xfrm flipH="1">
            <a:off x="720100" y="427575"/>
            <a:ext cx="479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ctrTitle" idx="2"/>
          </p:nvPr>
        </p:nvSpPr>
        <p:spPr>
          <a:xfrm>
            <a:off x="658725" y="1519200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subTitle" idx="1"/>
          </p:nvPr>
        </p:nvSpPr>
        <p:spPr>
          <a:xfrm>
            <a:off x="658700" y="2060400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ctrTitle" idx="3"/>
          </p:nvPr>
        </p:nvSpPr>
        <p:spPr>
          <a:xfrm>
            <a:off x="3323862" y="1519200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ubTitle" idx="4"/>
          </p:nvPr>
        </p:nvSpPr>
        <p:spPr>
          <a:xfrm>
            <a:off x="3323862" y="2060400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ctrTitle" idx="5"/>
          </p:nvPr>
        </p:nvSpPr>
        <p:spPr>
          <a:xfrm>
            <a:off x="5988987" y="1519200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ubTitle" idx="6"/>
          </p:nvPr>
        </p:nvSpPr>
        <p:spPr>
          <a:xfrm>
            <a:off x="5988987" y="2060400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3">
  <p:cSld name="CUSTOM_7_1_3_1_1_1_1_1_1_2"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/>
          <p:nvPr/>
        </p:nvSpPr>
        <p:spPr>
          <a:xfrm>
            <a:off x="0" y="0"/>
            <a:ext cx="3060300" cy="8046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0" y="4862425"/>
            <a:ext cx="3060300" cy="2811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ctrTitle"/>
          </p:nvPr>
        </p:nvSpPr>
        <p:spPr>
          <a:xfrm flipH="1">
            <a:off x="720100" y="427575"/>
            <a:ext cx="479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ctrTitle" idx="2"/>
          </p:nvPr>
        </p:nvSpPr>
        <p:spPr>
          <a:xfrm>
            <a:off x="658725" y="2980725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658700" y="3521925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ctrTitle" idx="3"/>
          </p:nvPr>
        </p:nvSpPr>
        <p:spPr>
          <a:xfrm>
            <a:off x="3323862" y="2980725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4"/>
          </p:nvPr>
        </p:nvSpPr>
        <p:spPr>
          <a:xfrm>
            <a:off x="3323862" y="3521925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ctrTitle" idx="5"/>
          </p:nvPr>
        </p:nvSpPr>
        <p:spPr>
          <a:xfrm>
            <a:off x="5988987" y="2980725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6"/>
          </p:nvPr>
        </p:nvSpPr>
        <p:spPr>
          <a:xfrm>
            <a:off x="5988987" y="3521925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1620675" y="1891050"/>
            <a:ext cx="572400" cy="572400"/>
          </a:xfrm>
          <a:prstGeom prst="rect">
            <a:avLst/>
          </a:prstGeom>
          <a:solidFill>
            <a:srgbClr val="CC6425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4285800" y="1891050"/>
            <a:ext cx="572400" cy="572400"/>
          </a:xfrm>
          <a:prstGeom prst="rect">
            <a:avLst/>
          </a:prstGeom>
          <a:solidFill>
            <a:srgbClr val="CC6425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3"/>
          <p:cNvSpPr/>
          <p:nvPr/>
        </p:nvSpPr>
        <p:spPr>
          <a:xfrm>
            <a:off x="6950925" y="1891050"/>
            <a:ext cx="572400" cy="572400"/>
          </a:xfrm>
          <a:prstGeom prst="rect">
            <a:avLst/>
          </a:prstGeom>
          <a:solidFill>
            <a:srgbClr val="CC6425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ing slide">
  <p:cSld name="CUSTOM_10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/>
          <p:nvPr/>
        </p:nvSpPr>
        <p:spPr>
          <a:xfrm>
            <a:off x="0" y="1933666"/>
            <a:ext cx="1995000" cy="3219300"/>
          </a:xfrm>
          <a:prstGeom prst="rect">
            <a:avLst/>
          </a:prstGeom>
          <a:solidFill>
            <a:srgbClr val="CC6425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7890900" y="2495641"/>
            <a:ext cx="1253100" cy="14679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0" y="2495641"/>
            <a:ext cx="3060300" cy="14679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ctrTitle"/>
          </p:nvPr>
        </p:nvSpPr>
        <p:spPr>
          <a:xfrm>
            <a:off x="720000" y="703875"/>
            <a:ext cx="64542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720000" y="2624625"/>
            <a:ext cx="17955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rlow Semi Condensed Light"/>
              <a:buNone/>
              <a:defRPr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 type="blank">
  <p:cSld name="BLANK">
    <p:bg>
      <p:bgPr>
        <a:solidFill>
          <a:srgbClr val="F3F3F3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Sue Ellen Francisco"/>
              <a:buNone/>
              <a:defRPr sz="4800">
                <a:solidFill>
                  <a:srgbClr val="434343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newave"/>
              <a:buNone/>
              <a:defRPr sz="4800">
                <a:solidFill>
                  <a:srgbClr val="FFFFFF"/>
                </a:solidFill>
                <a:latin typeface="Knewave"/>
                <a:ea typeface="Knewave"/>
                <a:cs typeface="Knewave"/>
                <a:sym typeface="Knewav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newave"/>
              <a:buNone/>
              <a:defRPr sz="4800">
                <a:solidFill>
                  <a:srgbClr val="FFFFFF"/>
                </a:solidFill>
                <a:latin typeface="Knewave"/>
                <a:ea typeface="Knewave"/>
                <a:cs typeface="Knewave"/>
                <a:sym typeface="Knewav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newave"/>
              <a:buNone/>
              <a:defRPr sz="4800">
                <a:solidFill>
                  <a:srgbClr val="FFFFFF"/>
                </a:solidFill>
                <a:latin typeface="Knewave"/>
                <a:ea typeface="Knewave"/>
                <a:cs typeface="Knewave"/>
                <a:sym typeface="Knewav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newave"/>
              <a:buNone/>
              <a:defRPr sz="4800">
                <a:solidFill>
                  <a:srgbClr val="FFFFFF"/>
                </a:solidFill>
                <a:latin typeface="Knewave"/>
                <a:ea typeface="Knewave"/>
                <a:cs typeface="Knewave"/>
                <a:sym typeface="Knewav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newave"/>
              <a:buNone/>
              <a:defRPr sz="4800">
                <a:solidFill>
                  <a:srgbClr val="FFFFFF"/>
                </a:solidFill>
                <a:latin typeface="Knewave"/>
                <a:ea typeface="Knewave"/>
                <a:cs typeface="Knewave"/>
                <a:sym typeface="Knewav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newave"/>
              <a:buNone/>
              <a:defRPr sz="4800">
                <a:solidFill>
                  <a:srgbClr val="FFFFFF"/>
                </a:solidFill>
                <a:latin typeface="Knewave"/>
                <a:ea typeface="Knewave"/>
                <a:cs typeface="Knewave"/>
                <a:sym typeface="Knewav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newave"/>
              <a:buNone/>
              <a:defRPr sz="4800">
                <a:solidFill>
                  <a:srgbClr val="FFFFFF"/>
                </a:solidFill>
                <a:latin typeface="Knewave"/>
                <a:ea typeface="Knewave"/>
                <a:cs typeface="Knewave"/>
                <a:sym typeface="Knewav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newave"/>
              <a:buNone/>
              <a:defRPr sz="4800">
                <a:solidFill>
                  <a:srgbClr val="FFFFFF"/>
                </a:solidFill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2" r:id="rId8"/>
    <p:sldLayoutId id="2147483665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acebook.github.io/prophet/" TargetMode="Externa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subTitle" idx="1"/>
          </p:nvPr>
        </p:nvSpPr>
        <p:spPr>
          <a:xfrm>
            <a:off x="5718313" y="2213250"/>
            <a:ext cx="2531165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dirty="0">
                <a:solidFill>
                  <a:srgbClr val="FFFFFF"/>
                </a:solidFill>
                <a:latin typeface="Univers LT Std 49 Light UltraCn" panose="020B0406020202060204" pitchFamily="34" charset="0"/>
                <a:sym typeface="Barlow Semi Condensed Light"/>
              </a:rPr>
              <a:t>Camilo Andrés Suárez Trillos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dirty="0">
                <a:solidFill>
                  <a:srgbClr val="FFFFFF"/>
                </a:solidFill>
                <a:latin typeface="Univers LT Std 49 Light UltraCn" panose="020B0406020202060204" pitchFamily="34" charset="0"/>
                <a:sym typeface="Barlow Semi Condensed Light"/>
              </a:rPr>
              <a:t>Carlos Francisco Silva Ortiz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dirty="0">
                <a:solidFill>
                  <a:srgbClr val="FFFFFF"/>
                </a:solidFill>
                <a:latin typeface="Univers LT Std 49 Light UltraCn" panose="020B0406020202060204" pitchFamily="34" charset="0"/>
                <a:sym typeface="Barlow Semi Condensed Light"/>
              </a:rPr>
              <a:t>Juan Camilo Flórez Caro</a:t>
            </a:r>
            <a:endParaRPr sz="2800" dirty="0">
              <a:solidFill>
                <a:srgbClr val="FFFFFF"/>
              </a:solidFill>
              <a:latin typeface="Univers LT Std 49 Light UltraCn" panose="020B0406020202060204" pitchFamily="34" charset="0"/>
              <a:sym typeface="Barlow Semi Condensed Light"/>
            </a:endParaRPr>
          </a:p>
        </p:txBody>
      </p:sp>
      <p:sp>
        <p:nvSpPr>
          <p:cNvPr id="161" name="Google Shape;161;p22"/>
          <p:cNvSpPr txBox="1">
            <a:spLocks noGrp="1"/>
          </p:cNvSpPr>
          <p:nvPr>
            <p:ph type="ctrTitle"/>
          </p:nvPr>
        </p:nvSpPr>
        <p:spPr>
          <a:xfrm>
            <a:off x="0" y="2329956"/>
            <a:ext cx="7765775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400" dirty="0">
                <a:latin typeface="Univers LT Std 49 Light UltraCn" panose="020B0406020202060204" pitchFamily="34" charset="0"/>
              </a:rPr>
              <a:t>Microproyecto 1</a:t>
            </a:r>
            <a:br>
              <a:rPr lang="es" sz="7200" dirty="0">
                <a:latin typeface="Univers LT Std 49 Light UltraCn" panose="020B0406020202060204" pitchFamily="34" charset="0"/>
              </a:rPr>
            </a:br>
            <a:br>
              <a:rPr lang="es" sz="7200" dirty="0">
                <a:latin typeface="Univers LT Std 49 Light UltraCn" panose="020B0406020202060204" pitchFamily="34" charset="0"/>
              </a:rPr>
            </a:br>
            <a:r>
              <a:rPr lang="es" sz="4400" dirty="0">
                <a:latin typeface="Univers LT Std 49 Light UltraCn" panose="020B0406020202060204" pitchFamily="34" charset="0"/>
              </a:rPr>
              <a:t>Modelos Avanzados de Análisis de Datos 2</a:t>
            </a:r>
            <a:endParaRPr sz="7200" dirty="0">
              <a:solidFill>
                <a:srgbClr val="FFFFFF"/>
              </a:solidFill>
              <a:latin typeface="Univers LT Std 49 Light UltraCn" panose="020B040602020206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t="14866" b="14873"/>
          <a:stretch/>
        </p:blipFill>
        <p:spPr>
          <a:xfrm>
            <a:off x="492025" y="725400"/>
            <a:ext cx="8651976" cy="3419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/>
          <p:nvPr/>
        </p:nvSpPr>
        <p:spPr>
          <a:xfrm>
            <a:off x="0" y="1479575"/>
            <a:ext cx="9144000" cy="1911000"/>
          </a:xfrm>
          <a:prstGeom prst="rect">
            <a:avLst/>
          </a:prstGeom>
          <a:solidFill>
            <a:srgbClr val="C0C1C0">
              <a:alpha val="7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ctrTitle" idx="2"/>
          </p:nvPr>
        </p:nvSpPr>
        <p:spPr>
          <a:xfrm>
            <a:off x="2637275" y="2016175"/>
            <a:ext cx="19125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400" dirty="0">
                <a:latin typeface="Univers LT Std 49 Light UltraCn" panose="020B0406020202060204" pitchFamily="34" charset="0"/>
              </a:rPr>
              <a:t>2. Metodología Propuesta</a:t>
            </a:r>
            <a:endParaRPr sz="2400" dirty="0">
              <a:latin typeface="Univers LT Std 49 Light UltraCn" panose="020B0406020202060204" pitchFamily="34" charset="0"/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ctrTitle" idx="4"/>
          </p:nvPr>
        </p:nvSpPr>
        <p:spPr>
          <a:xfrm>
            <a:off x="4594213" y="2016175"/>
            <a:ext cx="19125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400" dirty="0">
                <a:latin typeface="Univers LT Std 49 Light UltraCn" panose="020B0406020202060204" pitchFamily="34" charset="0"/>
              </a:rPr>
              <a:t>3. Resultados</a:t>
            </a:r>
            <a:endParaRPr sz="2400" dirty="0">
              <a:latin typeface="Univers LT Std 49 Light UltraCn" panose="020B0406020202060204" pitchFamily="34" charset="0"/>
            </a:endParaRPr>
          </a:p>
        </p:txBody>
      </p:sp>
      <p:sp>
        <p:nvSpPr>
          <p:cNvPr id="173" name="Google Shape;173;p23"/>
          <p:cNvSpPr txBox="1">
            <a:spLocks noGrp="1"/>
          </p:cNvSpPr>
          <p:nvPr>
            <p:ph type="ctrTitle" idx="6"/>
          </p:nvPr>
        </p:nvSpPr>
        <p:spPr>
          <a:xfrm>
            <a:off x="6551163" y="2016175"/>
            <a:ext cx="19125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2400" dirty="0">
                <a:latin typeface="Univers LT Std 49 Light UltraCn" panose="020B0406020202060204" pitchFamily="34" charset="0"/>
              </a:rPr>
              <a:t>4. Conclusiones</a:t>
            </a:r>
            <a:endParaRPr sz="2400" dirty="0">
              <a:latin typeface="Univers LT Std 49 Light UltraCn" panose="020B0406020202060204" pitchFamily="34" charset="0"/>
            </a:endParaRPr>
          </a:p>
        </p:txBody>
      </p:sp>
      <p:sp>
        <p:nvSpPr>
          <p:cNvPr id="176" name="Google Shape;176;p23"/>
          <p:cNvSpPr txBox="1">
            <a:spLocks noGrp="1"/>
          </p:cNvSpPr>
          <p:nvPr>
            <p:ph type="ctrTitle"/>
          </p:nvPr>
        </p:nvSpPr>
        <p:spPr>
          <a:xfrm>
            <a:off x="680400" y="2016175"/>
            <a:ext cx="1912500" cy="8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>
                <a:solidFill>
                  <a:srgbClr val="434343"/>
                </a:solidFill>
                <a:latin typeface="Univers LT Std 49 Light UltraCn" panose="020B0406020202060204" pitchFamily="34" charset="0"/>
              </a:rPr>
              <a:t>1. Descripción del Problema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187" y="2042691"/>
            <a:ext cx="2120774" cy="1413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4088" y="2042696"/>
            <a:ext cx="2120774" cy="14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9"/>
          <p:cNvSpPr/>
          <p:nvPr/>
        </p:nvSpPr>
        <p:spPr>
          <a:xfrm>
            <a:off x="1374038" y="2042750"/>
            <a:ext cx="2120700" cy="1413900"/>
          </a:xfrm>
          <a:prstGeom prst="rect">
            <a:avLst/>
          </a:prstGeom>
          <a:solidFill>
            <a:srgbClr val="757575">
              <a:alpha val="13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9"/>
          <p:cNvSpPr/>
          <p:nvPr/>
        </p:nvSpPr>
        <p:spPr>
          <a:xfrm>
            <a:off x="5649225" y="2042750"/>
            <a:ext cx="2120700" cy="1413900"/>
          </a:xfrm>
          <a:prstGeom prst="rect">
            <a:avLst/>
          </a:prstGeom>
          <a:solidFill>
            <a:srgbClr val="757575">
              <a:alpha val="13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7" name="Google Shape;3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7914" y="803983"/>
            <a:ext cx="1768174" cy="265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29"/>
          <p:cNvGrpSpPr/>
          <p:nvPr/>
        </p:nvGrpSpPr>
        <p:grpSpPr>
          <a:xfrm>
            <a:off x="6504698" y="2865600"/>
            <a:ext cx="446450" cy="445198"/>
            <a:chOff x="1183275" y="238125"/>
            <a:chExt cx="5233875" cy="5219200"/>
          </a:xfrm>
        </p:grpSpPr>
        <p:sp>
          <p:nvSpPr>
            <p:cNvPr id="399" name="Google Shape;399;p29"/>
            <p:cNvSpPr/>
            <p:nvPr/>
          </p:nvSpPr>
          <p:spPr>
            <a:xfrm>
              <a:off x="1183275" y="238125"/>
              <a:ext cx="5233875" cy="5219200"/>
            </a:xfrm>
            <a:custGeom>
              <a:avLst/>
              <a:gdLst/>
              <a:ahLst/>
              <a:cxnLst/>
              <a:rect l="l" t="t" r="r" b="b"/>
              <a:pathLst>
                <a:path w="209355" h="208768" extrusionOk="0">
                  <a:moveTo>
                    <a:pt x="8449" y="8351"/>
                  </a:moveTo>
                  <a:cubicBezTo>
                    <a:pt x="24335" y="10014"/>
                    <a:pt x="35817" y="21105"/>
                    <a:pt x="43711" y="30989"/>
                  </a:cubicBezTo>
                  <a:cubicBezTo>
                    <a:pt x="41884" y="32196"/>
                    <a:pt x="40221" y="33566"/>
                    <a:pt x="38720" y="35066"/>
                  </a:cubicBezTo>
                  <a:cubicBezTo>
                    <a:pt x="31576" y="26194"/>
                    <a:pt x="21530" y="16473"/>
                    <a:pt x="8449" y="14744"/>
                  </a:cubicBezTo>
                  <a:lnTo>
                    <a:pt x="8449" y="8351"/>
                  </a:lnTo>
                  <a:close/>
                  <a:moveTo>
                    <a:pt x="200874" y="8351"/>
                  </a:moveTo>
                  <a:lnTo>
                    <a:pt x="200874" y="14744"/>
                  </a:lnTo>
                  <a:cubicBezTo>
                    <a:pt x="187826" y="16473"/>
                    <a:pt x="177779" y="26194"/>
                    <a:pt x="170635" y="35066"/>
                  </a:cubicBezTo>
                  <a:cubicBezTo>
                    <a:pt x="169134" y="33566"/>
                    <a:pt x="167471" y="32196"/>
                    <a:pt x="165644" y="30989"/>
                  </a:cubicBezTo>
                  <a:cubicBezTo>
                    <a:pt x="173538" y="21105"/>
                    <a:pt x="185020" y="10014"/>
                    <a:pt x="200874" y="8351"/>
                  </a:cubicBezTo>
                  <a:close/>
                  <a:moveTo>
                    <a:pt x="63245" y="33114"/>
                  </a:moveTo>
                  <a:cubicBezTo>
                    <a:pt x="70283" y="33114"/>
                    <a:pt x="77197" y="35942"/>
                    <a:pt x="82333" y="41329"/>
                  </a:cubicBezTo>
                  <a:cubicBezTo>
                    <a:pt x="71405" y="41917"/>
                    <a:pt x="62565" y="50528"/>
                    <a:pt x="61619" y="61358"/>
                  </a:cubicBezTo>
                  <a:lnTo>
                    <a:pt x="60478" y="61358"/>
                  </a:lnTo>
                  <a:cubicBezTo>
                    <a:pt x="51670" y="61358"/>
                    <a:pt x="44070" y="66545"/>
                    <a:pt x="40547" y="74014"/>
                  </a:cubicBezTo>
                  <a:lnTo>
                    <a:pt x="39340" y="71601"/>
                  </a:lnTo>
                  <a:cubicBezTo>
                    <a:pt x="34773" y="62402"/>
                    <a:pt x="36013" y="51735"/>
                    <a:pt x="41819" y="43906"/>
                  </a:cubicBezTo>
                  <a:cubicBezTo>
                    <a:pt x="41819" y="43906"/>
                    <a:pt x="41819" y="43906"/>
                    <a:pt x="41819" y="43874"/>
                  </a:cubicBezTo>
                  <a:cubicBezTo>
                    <a:pt x="43646" y="41427"/>
                    <a:pt x="45929" y="39242"/>
                    <a:pt x="48637" y="37480"/>
                  </a:cubicBezTo>
                  <a:cubicBezTo>
                    <a:pt x="49550" y="36893"/>
                    <a:pt x="50496" y="36371"/>
                    <a:pt x="51442" y="35882"/>
                  </a:cubicBezTo>
                  <a:cubicBezTo>
                    <a:pt x="51507" y="35849"/>
                    <a:pt x="51605" y="35817"/>
                    <a:pt x="51670" y="35784"/>
                  </a:cubicBezTo>
                  <a:cubicBezTo>
                    <a:pt x="55377" y="33989"/>
                    <a:pt x="59330" y="33114"/>
                    <a:pt x="63245" y="33114"/>
                  </a:cubicBezTo>
                  <a:close/>
                  <a:moveTo>
                    <a:pt x="146125" y="33114"/>
                  </a:moveTo>
                  <a:cubicBezTo>
                    <a:pt x="150040" y="33114"/>
                    <a:pt x="153989" y="33989"/>
                    <a:pt x="157685" y="35784"/>
                  </a:cubicBezTo>
                  <a:cubicBezTo>
                    <a:pt x="157750" y="35817"/>
                    <a:pt x="157848" y="35849"/>
                    <a:pt x="157913" y="35882"/>
                  </a:cubicBezTo>
                  <a:cubicBezTo>
                    <a:pt x="158859" y="36371"/>
                    <a:pt x="159805" y="36893"/>
                    <a:pt x="160718" y="37480"/>
                  </a:cubicBezTo>
                  <a:cubicBezTo>
                    <a:pt x="163426" y="39242"/>
                    <a:pt x="165709" y="41427"/>
                    <a:pt x="167536" y="43874"/>
                  </a:cubicBezTo>
                  <a:cubicBezTo>
                    <a:pt x="167536" y="43906"/>
                    <a:pt x="167536" y="43906"/>
                    <a:pt x="167536" y="43906"/>
                  </a:cubicBezTo>
                  <a:cubicBezTo>
                    <a:pt x="173342" y="51735"/>
                    <a:pt x="174582" y="62402"/>
                    <a:pt x="170015" y="71601"/>
                  </a:cubicBezTo>
                  <a:lnTo>
                    <a:pt x="168808" y="74014"/>
                  </a:lnTo>
                  <a:cubicBezTo>
                    <a:pt x="165285" y="66545"/>
                    <a:pt x="157685" y="61358"/>
                    <a:pt x="148877" y="61358"/>
                  </a:cubicBezTo>
                  <a:lnTo>
                    <a:pt x="147736" y="61358"/>
                  </a:lnTo>
                  <a:cubicBezTo>
                    <a:pt x="146790" y="50528"/>
                    <a:pt x="137950" y="41917"/>
                    <a:pt x="127022" y="41329"/>
                  </a:cubicBezTo>
                  <a:cubicBezTo>
                    <a:pt x="132158" y="35942"/>
                    <a:pt x="139085" y="33114"/>
                    <a:pt x="146125" y="33114"/>
                  </a:cubicBezTo>
                  <a:close/>
                  <a:moveTo>
                    <a:pt x="88857" y="49419"/>
                  </a:moveTo>
                  <a:lnTo>
                    <a:pt x="89933" y="50822"/>
                  </a:lnTo>
                  <a:cubicBezTo>
                    <a:pt x="93326" y="55323"/>
                    <a:pt x="96555" y="59792"/>
                    <a:pt x="99752" y="64457"/>
                  </a:cubicBezTo>
                  <a:cubicBezTo>
                    <a:pt x="91238" y="77211"/>
                    <a:pt x="84355" y="89183"/>
                    <a:pt x="77603" y="100828"/>
                  </a:cubicBezTo>
                  <a:cubicBezTo>
                    <a:pt x="74015" y="107026"/>
                    <a:pt x="70427" y="113289"/>
                    <a:pt x="66545" y="119682"/>
                  </a:cubicBezTo>
                  <a:cubicBezTo>
                    <a:pt x="53693" y="101611"/>
                    <a:pt x="46614" y="86182"/>
                    <a:pt x="46614" y="86182"/>
                  </a:cubicBezTo>
                  <a:cubicBezTo>
                    <a:pt x="46614" y="86116"/>
                    <a:pt x="46614" y="86084"/>
                    <a:pt x="46614" y="86019"/>
                  </a:cubicBezTo>
                  <a:lnTo>
                    <a:pt x="46614" y="83376"/>
                  </a:lnTo>
                  <a:cubicBezTo>
                    <a:pt x="46614" y="75743"/>
                    <a:pt x="52845" y="69513"/>
                    <a:pt x="60478" y="69513"/>
                  </a:cubicBezTo>
                  <a:lnTo>
                    <a:pt x="65599" y="69513"/>
                  </a:lnTo>
                  <a:cubicBezTo>
                    <a:pt x="67850" y="69513"/>
                    <a:pt x="69676" y="67686"/>
                    <a:pt x="69676" y="65435"/>
                  </a:cubicBezTo>
                  <a:lnTo>
                    <a:pt x="69676" y="63283"/>
                  </a:lnTo>
                  <a:cubicBezTo>
                    <a:pt x="69676" y="55649"/>
                    <a:pt x="75907" y="49419"/>
                    <a:pt x="83540" y="49419"/>
                  </a:cubicBezTo>
                  <a:close/>
                  <a:moveTo>
                    <a:pt x="125815" y="49419"/>
                  </a:moveTo>
                  <a:cubicBezTo>
                    <a:pt x="133448" y="49419"/>
                    <a:pt x="139679" y="55649"/>
                    <a:pt x="139679" y="63283"/>
                  </a:cubicBezTo>
                  <a:lnTo>
                    <a:pt x="139679" y="65435"/>
                  </a:lnTo>
                  <a:cubicBezTo>
                    <a:pt x="139679" y="67686"/>
                    <a:pt x="141505" y="69513"/>
                    <a:pt x="143756" y="69513"/>
                  </a:cubicBezTo>
                  <a:lnTo>
                    <a:pt x="148877" y="69513"/>
                  </a:lnTo>
                  <a:cubicBezTo>
                    <a:pt x="156511" y="69513"/>
                    <a:pt x="162741" y="75743"/>
                    <a:pt x="162741" y="83376"/>
                  </a:cubicBezTo>
                  <a:lnTo>
                    <a:pt x="162741" y="86019"/>
                  </a:lnTo>
                  <a:cubicBezTo>
                    <a:pt x="162741" y="86084"/>
                    <a:pt x="162741" y="86116"/>
                    <a:pt x="162741" y="86182"/>
                  </a:cubicBezTo>
                  <a:lnTo>
                    <a:pt x="162284" y="87128"/>
                  </a:lnTo>
                  <a:cubicBezTo>
                    <a:pt x="162252" y="87193"/>
                    <a:pt x="162219" y="87226"/>
                    <a:pt x="162219" y="87291"/>
                  </a:cubicBezTo>
                  <a:cubicBezTo>
                    <a:pt x="162089" y="87552"/>
                    <a:pt x="149073" y="115931"/>
                    <a:pt x="123075" y="144049"/>
                  </a:cubicBezTo>
                  <a:cubicBezTo>
                    <a:pt x="100731" y="168253"/>
                    <a:pt x="64196" y="196796"/>
                    <a:pt x="14451" y="200253"/>
                  </a:cubicBezTo>
                  <a:cubicBezTo>
                    <a:pt x="41297" y="172461"/>
                    <a:pt x="57411" y="149954"/>
                    <a:pt x="70198" y="129305"/>
                  </a:cubicBezTo>
                  <a:cubicBezTo>
                    <a:pt x="70296" y="129207"/>
                    <a:pt x="70329" y="129109"/>
                    <a:pt x="70394" y="129012"/>
                  </a:cubicBezTo>
                  <a:cubicBezTo>
                    <a:pt x="75515" y="120759"/>
                    <a:pt x="80115" y="112799"/>
                    <a:pt x="84649" y="104905"/>
                  </a:cubicBezTo>
                  <a:cubicBezTo>
                    <a:pt x="94435" y="88008"/>
                    <a:pt x="104547" y="70524"/>
                    <a:pt x="119422" y="50822"/>
                  </a:cubicBezTo>
                  <a:lnTo>
                    <a:pt x="120498" y="49419"/>
                  </a:lnTo>
                  <a:close/>
                  <a:moveTo>
                    <a:pt x="4371" y="0"/>
                  </a:moveTo>
                  <a:cubicBezTo>
                    <a:pt x="2121" y="0"/>
                    <a:pt x="327" y="1827"/>
                    <a:pt x="327" y="4077"/>
                  </a:cubicBezTo>
                  <a:lnTo>
                    <a:pt x="327" y="18528"/>
                  </a:lnTo>
                  <a:cubicBezTo>
                    <a:pt x="327" y="20779"/>
                    <a:pt x="2121" y="22606"/>
                    <a:pt x="4371" y="22606"/>
                  </a:cubicBezTo>
                  <a:cubicBezTo>
                    <a:pt x="14125" y="22638"/>
                    <a:pt x="23421" y="28673"/>
                    <a:pt x="33501" y="41656"/>
                  </a:cubicBezTo>
                  <a:cubicBezTo>
                    <a:pt x="27466" y="51572"/>
                    <a:pt x="26586" y="64196"/>
                    <a:pt x="32033" y="75221"/>
                  </a:cubicBezTo>
                  <a:lnTo>
                    <a:pt x="39731" y="90716"/>
                  </a:lnTo>
                  <a:cubicBezTo>
                    <a:pt x="40351" y="92053"/>
                    <a:pt x="47593" y="107613"/>
                    <a:pt x="61913" y="127217"/>
                  </a:cubicBezTo>
                  <a:cubicBezTo>
                    <a:pt x="48408" y="148649"/>
                    <a:pt x="31087" y="172233"/>
                    <a:pt x="1501" y="201819"/>
                  </a:cubicBezTo>
                  <a:cubicBezTo>
                    <a:pt x="327" y="202961"/>
                    <a:pt x="0" y="204722"/>
                    <a:pt x="620" y="206255"/>
                  </a:cubicBezTo>
                  <a:cubicBezTo>
                    <a:pt x="1240" y="207789"/>
                    <a:pt x="2740" y="208767"/>
                    <a:pt x="4404" y="208767"/>
                  </a:cubicBezTo>
                  <a:cubicBezTo>
                    <a:pt x="29945" y="208767"/>
                    <a:pt x="54573" y="202537"/>
                    <a:pt x="77603" y="190206"/>
                  </a:cubicBezTo>
                  <a:cubicBezTo>
                    <a:pt x="86900" y="185216"/>
                    <a:pt x="95935" y="179246"/>
                    <a:pt x="104678" y="172298"/>
                  </a:cubicBezTo>
                  <a:cubicBezTo>
                    <a:pt x="135177" y="196502"/>
                    <a:pt x="168906" y="208767"/>
                    <a:pt x="204951" y="208767"/>
                  </a:cubicBezTo>
                  <a:cubicBezTo>
                    <a:pt x="206615" y="208767"/>
                    <a:pt x="208115" y="207789"/>
                    <a:pt x="208735" y="206255"/>
                  </a:cubicBezTo>
                  <a:cubicBezTo>
                    <a:pt x="209355" y="204722"/>
                    <a:pt x="209029" y="202961"/>
                    <a:pt x="207854" y="201819"/>
                  </a:cubicBezTo>
                  <a:cubicBezTo>
                    <a:pt x="200286" y="194251"/>
                    <a:pt x="193208" y="186749"/>
                    <a:pt x="186749" y="179507"/>
                  </a:cubicBezTo>
                  <a:cubicBezTo>
                    <a:pt x="185941" y="178593"/>
                    <a:pt x="184820" y="178134"/>
                    <a:pt x="183698" y="178134"/>
                  </a:cubicBezTo>
                  <a:cubicBezTo>
                    <a:pt x="182737" y="178134"/>
                    <a:pt x="181776" y="178471"/>
                    <a:pt x="181008" y="179148"/>
                  </a:cubicBezTo>
                  <a:cubicBezTo>
                    <a:pt x="179312" y="180649"/>
                    <a:pt x="179181" y="183226"/>
                    <a:pt x="180649" y="184922"/>
                  </a:cubicBezTo>
                  <a:cubicBezTo>
                    <a:pt x="185118" y="189945"/>
                    <a:pt x="189913" y="195099"/>
                    <a:pt x="194904" y="200286"/>
                  </a:cubicBezTo>
                  <a:cubicBezTo>
                    <a:pt x="165024" y="198231"/>
                    <a:pt x="136873" y="187075"/>
                    <a:pt x="111104" y="166981"/>
                  </a:cubicBezTo>
                  <a:cubicBezTo>
                    <a:pt x="117269" y="161664"/>
                    <a:pt x="123271" y="155858"/>
                    <a:pt x="129077" y="149595"/>
                  </a:cubicBezTo>
                  <a:cubicBezTo>
                    <a:pt x="133872" y="144376"/>
                    <a:pt x="138243" y="139189"/>
                    <a:pt x="142190" y="134166"/>
                  </a:cubicBezTo>
                  <a:cubicBezTo>
                    <a:pt x="147573" y="142614"/>
                    <a:pt x="152857" y="150247"/>
                    <a:pt x="158566" y="157913"/>
                  </a:cubicBezTo>
                  <a:cubicBezTo>
                    <a:pt x="159348" y="158989"/>
                    <a:pt x="160588" y="159544"/>
                    <a:pt x="161828" y="159544"/>
                  </a:cubicBezTo>
                  <a:cubicBezTo>
                    <a:pt x="162676" y="159544"/>
                    <a:pt x="163524" y="159283"/>
                    <a:pt x="164274" y="158728"/>
                  </a:cubicBezTo>
                  <a:cubicBezTo>
                    <a:pt x="166068" y="157391"/>
                    <a:pt x="166427" y="154814"/>
                    <a:pt x="165090" y="153020"/>
                  </a:cubicBezTo>
                  <a:cubicBezTo>
                    <a:pt x="158924" y="144767"/>
                    <a:pt x="153281" y="136514"/>
                    <a:pt x="147442" y="127217"/>
                  </a:cubicBezTo>
                  <a:cubicBezTo>
                    <a:pt x="161697" y="107743"/>
                    <a:pt x="168939" y="92151"/>
                    <a:pt x="169624" y="90716"/>
                  </a:cubicBezTo>
                  <a:lnTo>
                    <a:pt x="177289" y="75221"/>
                  </a:lnTo>
                  <a:cubicBezTo>
                    <a:pt x="182770" y="64196"/>
                    <a:pt x="181889" y="51572"/>
                    <a:pt x="175854" y="41656"/>
                  </a:cubicBezTo>
                  <a:cubicBezTo>
                    <a:pt x="185934" y="28673"/>
                    <a:pt x="195230" y="22638"/>
                    <a:pt x="204984" y="22606"/>
                  </a:cubicBezTo>
                  <a:cubicBezTo>
                    <a:pt x="207234" y="22606"/>
                    <a:pt x="209029" y="20779"/>
                    <a:pt x="209029" y="18528"/>
                  </a:cubicBezTo>
                  <a:lnTo>
                    <a:pt x="209029" y="4077"/>
                  </a:lnTo>
                  <a:cubicBezTo>
                    <a:pt x="209029" y="1827"/>
                    <a:pt x="207202" y="0"/>
                    <a:pt x="204951" y="0"/>
                  </a:cubicBezTo>
                  <a:cubicBezTo>
                    <a:pt x="182802" y="0"/>
                    <a:pt x="167895" y="14809"/>
                    <a:pt x="158239" y="27172"/>
                  </a:cubicBezTo>
                  <a:cubicBezTo>
                    <a:pt x="154396" y="25742"/>
                    <a:pt x="150307" y="25001"/>
                    <a:pt x="146173" y="25001"/>
                  </a:cubicBezTo>
                  <a:cubicBezTo>
                    <a:pt x="144273" y="25001"/>
                    <a:pt x="142362" y="25158"/>
                    <a:pt x="140462" y="25476"/>
                  </a:cubicBezTo>
                  <a:cubicBezTo>
                    <a:pt x="131850" y="26911"/>
                    <a:pt x="124152" y="31511"/>
                    <a:pt x="118802" y="38394"/>
                  </a:cubicBezTo>
                  <a:lnTo>
                    <a:pt x="112963" y="45831"/>
                  </a:lnTo>
                  <a:cubicBezTo>
                    <a:pt x="112963" y="45864"/>
                    <a:pt x="112963" y="45864"/>
                    <a:pt x="112930" y="45896"/>
                  </a:cubicBezTo>
                  <a:cubicBezTo>
                    <a:pt x="109995" y="49745"/>
                    <a:pt x="107255" y="53529"/>
                    <a:pt x="104678" y="57248"/>
                  </a:cubicBezTo>
                  <a:cubicBezTo>
                    <a:pt x="102003" y="53399"/>
                    <a:pt x="99263" y="49647"/>
                    <a:pt x="96425" y="45896"/>
                  </a:cubicBezTo>
                  <a:cubicBezTo>
                    <a:pt x="96392" y="45864"/>
                    <a:pt x="96392" y="45864"/>
                    <a:pt x="96392" y="45831"/>
                  </a:cubicBezTo>
                  <a:lnTo>
                    <a:pt x="90553" y="38394"/>
                  </a:lnTo>
                  <a:cubicBezTo>
                    <a:pt x="85204" y="31511"/>
                    <a:pt x="77505" y="26911"/>
                    <a:pt x="68894" y="25476"/>
                  </a:cubicBezTo>
                  <a:cubicBezTo>
                    <a:pt x="66993" y="25158"/>
                    <a:pt x="65083" y="25001"/>
                    <a:pt x="63181" y="25001"/>
                  </a:cubicBezTo>
                  <a:cubicBezTo>
                    <a:pt x="59044" y="25001"/>
                    <a:pt x="54949" y="25742"/>
                    <a:pt x="51083" y="27172"/>
                  </a:cubicBezTo>
                  <a:cubicBezTo>
                    <a:pt x="41460" y="14809"/>
                    <a:pt x="26553" y="0"/>
                    <a:pt x="4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5386350" y="4369425"/>
              <a:ext cx="232425" cy="208775"/>
            </a:xfrm>
            <a:custGeom>
              <a:avLst/>
              <a:gdLst/>
              <a:ahLst/>
              <a:cxnLst/>
              <a:rect l="l" t="t" r="r" b="b"/>
              <a:pathLst>
                <a:path w="9297" h="8351" extrusionOk="0">
                  <a:moveTo>
                    <a:pt x="4568" y="1"/>
                  </a:moveTo>
                  <a:cubicBezTo>
                    <a:pt x="3658" y="1"/>
                    <a:pt x="2743" y="302"/>
                    <a:pt x="1990" y="914"/>
                  </a:cubicBezTo>
                  <a:cubicBezTo>
                    <a:pt x="229" y="2349"/>
                    <a:pt x="0" y="4926"/>
                    <a:pt x="1435" y="6655"/>
                  </a:cubicBezTo>
                  <a:lnTo>
                    <a:pt x="1566" y="6850"/>
                  </a:lnTo>
                  <a:cubicBezTo>
                    <a:pt x="2381" y="7829"/>
                    <a:pt x="3556" y="8351"/>
                    <a:pt x="4730" y="8351"/>
                  </a:cubicBezTo>
                  <a:cubicBezTo>
                    <a:pt x="5643" y="8351"/>
                    <a:pt x="6557" y="8025"/>
                    <a:pt x="7307" y="7405"/>
                  </a:cubicBezTo>
                  <a:cubicBezTo>
                    <a:pt x="9036" y="5970"/>
                    <a:pt x="9297" y="3425"/>
                    <a:pt x="7862" y="1664"/>
                  </a:cubicBezTo>
                  <a:lnTo>
                    <a:pt x="7731" y="1501"/>
                  </a:lnTo>
                  <a:cubicBezTo>
                    <a:pt x="6921" y="507"/>
                    <a:pt x="5748" y="1"/>
                    <a:pt x="4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3102125" y="3237300"/>
              <a:ext cx="1299950" cy="1203900"/>
            </a:xfrm>
            <a:custGeom>
              <a:avLst/>
              <a:gdLst/>
              <a:ahLst/>
              <a:cxnLst/>
              <a:rect l="l" t="t" r="r" b="b"/>
              <a:pathLst>
                <a:path w="51998" h="48156" extrusionOk="0">
                  <a:moveTo>
                    <a:pt x="47424" y="0"/>
                  </a:moveTo>
                  <a:cubicBezTo>
                    <a:pt x="46224" y="0"/>
                    <a:pt x="45036" y="520"/>
                    <a:pt x="44234" y="1509"/>
                  </a:cubicBezTo>
                  <a:cubicBezTo>
                    <a:pt x="31414" y="17428"/>
                    <a:pt x="17322" y="30639"/>
                    <a:pt x="2350" y="40718"/>
                  </a:cubicBezTo>
                  <a:cubicBezTo>
                    <a:pt x="490" y="41958"/>
                    <a:pt x="1" y="44502"/>
                    <a:pt x="1241" y="46362"/>
                  </a:cubicBezTo>
                  <a:cubicBezTo>
                    <a:pt x="2056" y="47536"/>
                    <a:pt x="3328" y="48156"/>
                    <a:pt x="4633" y="48156"/>
                  </a:cubicBezTo>
                  <a:cubicBezTo>
                    <a:pt x="5416" y="48156"/>
                    <a:pt x="6231" y="47927"/>
                    <a:pt x="6916" y="47471"/>
                  </a:cubicBezTo>
                  <a:cubicBezTo>
                    <a:pt x="22541" y="36935"/>
                    <a:pt x="37253" y="23202"/>
                    <a:pt x="50594" y="6631"/>
                  </a:cubicBezTo>
                  <a:cubicBezTo>
                    <a:pt x="51997" y="4869"/>
                    <a:pt x="51703" y="2325"/>
                    <a:pt x="49975" y="890"/>
                  </a:cubicBezTo>
                  <a:cubicBezTo>
                    <a:pt x="49222" y="290"/>
                    <a:pt x="48319" y="0"/>
                    <a:pt x="47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2767775" y="4435375"/>
              <a:ext cx="240600" cy="208075"/>
            </a:xfrm>
            <a:custGeom>
              <a:avLst/>
              <a:gdLst/>
              <a:ahLst/>
              <a:cxnLst/>
              <a:rect l="l" t="t" r="r" b="b"/>
              <a:pathLst>
                <a:path w="9624" h="8323" extrusionOk="0">
                  <a:moveTo>
                    <a:pt x="4944" y="1"/>
                  </a:moveTo>
                  <a:cubicBezTo>
                    <a:pt x="4287" y="1"/>
                    <a:pt x="3621" y="159"/>
                    <a:pt x="3002" y="494"/>
                  </a:cubicBezTo>
                  <a:lnTo>
                    <a:pt x="2741" y="624"/>
                  </a:lnTo>
                  <a:cubicBezTo>
                    <a:pt x="751" y="1701"/>
                    <a:pt x="1" y="4180"/>
                    <a:pt x="1045" y="6170"/>
                  </a:cubicBezTo>
                  <a:cubicBezTo>
                    <a:pt x="1795" y="7540"/>
                    <a:pt x="3198" y="8323"/>
                    <a:pt x="4665" y="8323"/>
                  </a:cubicBezTo>
                  <a:cubicBezTo>
                    <a:pt x="5318" y="8323"/>
                    <a:pt x="5970" y="8159"/>
                    <a:pt x="6590" y="7833"/>
                  </a:cubicBezTo>
                  <a:lnTo>
                    <a:pt x="6884" y="7670"/>
                  </a:lnTo>
                  <a:cubicBezTo>
                    <a:pt x="8873" y="6594"/>
                    <a:pt x="9624" y="4115"/>
                    <a:pt x="8547" y="2125"/>
                  </a:cubicBezTo>
                  <a:cubicBezTo>
                    <a:pt x="7806" y="776"/>
                    <a:pt x="6398" y="1"/>
                    <a:pt x="4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29"/>
          <p:cNvGrpSpPr/>
          <p:nvPr/>
        </p:nvGrpSpPr>
        <p:grpSpPr>
          <a:xfrm>
            <a:off x="4403912" y="2865612"/>
            <a:ext cx="445174" cy="445174"/>
            <a:chOff x="1190625" y="238125"/>
            <a:chExt cx="5218925" cy="5218925"/>
          </a:xfrm>
        </p:grpSpPr>
        <p:sp>
          <p:nvSpPr>
            <p:cNvPr id="404" name="Google Shape;404;p29"/>
            <p:cNvSpPr/>
            <p:nvPr/>
          </p:nvSpPr>
          <p:spPr>
            <a:xfrm>
              <a:off x="1190625" y="238125"/>
              <a:ext cx="5218925" cy="5218925"/>
            </a:xfrm>
            <a:custGeom>
              <a:avLst/>
              <a:gdLst/>
              <a:ahLst/>
              <a:cxnLst/>
              <a:rect l="l" t="t" r="r" b="b"/>
              <a:pathLst>
                <a:path w="208757" h="208757" extrusionOk="0">
                  <a:moveTo>
                    <a:pt x="101890" y="6781"/>
                  </a:moveTo>
                  <a:cubicBezTo>
                    <a:pt x="102539" y="9341"/>
                    <a:pt x="103441" y="14247"/>
                    <a:pt x="102936" y="20847"/>
                  </a:cubicBezTo>
                  <a:lnTo>
                    <a:pt x="98247" y="6781"/>
                  </a:lnTo>
                  <a:close/>
                  <a:moveTo>
                    <a:pt x="81331" y="25499"/>
                  </a:moveTo>
                  <a:cubicBezTo>
                    <a:pt x="89519" y="27411"/>
                    <a:pt x="96407" y="32929"/>
                    <a:pt x="99726" y="35995"/>
                  </a:cubicBezTo>
                  <a:cubicBezTo>
                    <a:pt x="96840" y="35887"/>
                    <a:pt x="93991" y="35743"/>
                    <a:pt x="91214" y="35598"/>
                  </a:cubicBezTo>
                  <a:cubicBezTo>
                    <a:pt x="89483" y="35490"/>
                    <a:pt x="87751" y="35382"/>
                    <a:pt x="86056" y="35310"/>
                  </a:cubicBezTo>
                  <a:cubicBezTo>
                    <a:pt x="86020" y="34985"/>
                    <a:pt x="85912" y="34661"/>
                    <a:pt x="85768" y="34336"/>
                  </a:cubicBezTo>
                  <a:cubicBezTo>
                    <a:pt x="84433" y="31739"/>
                    <a:pt x="82738" y="28349"/>
                    <a:pt x="81331" y="25499"/>
                  </a:cubicBezTo>
                  <a:close/>
                  <a:moveTo>
                    <a:pt x="127425" y="25499"/>
                  </a:moveTo>
                  <a:lnTo>
                    <a:pt x="127425" y="25499"/>
                  </a:lnTo>
                  <a:cubicBezTo>
                    <a:pt x="125982" y="28349"/>
                    <a:pt x="124287" y="31739"/>
                    <a:pt x="122989" y="34336"/>
                  </a:cubicBezTo>
                  <a:cubicBezTo>
                    <a:pt x="122845" y="34624"/>
                    <a:pt x="122736" y="34985"/>
                    <a:pt x="122664" y="35310"/>
                  </a:cubicBezTo>
                  <a:cubicBezTo>
                    <a:pt x="120969" y="35382"/>
                    <a:pt x="119238" y="35490"/>
                    <a:pt x="117507" y="35598"/>
                  </a:cubicBezTo>
                  <a:cubicBezTo>
                    <a:pt x="114766" y="35743"/>
                    <a:pt x="111916" y="35887"/>
                    <a:pt x="109031" y="35995"/>
                  </a:cubicBezTo>
                  <a:cubicBezTo>
                    <a:pt x="112349" y="32929"/>
                    <a:pt x="119202" y="27411"/>
                    <a:pt x="127425" y="25499"/>
                  </a:cubicBezTo>
                  <a:close/>
                  <a:moveTo>
                    <a:pt x="129323" y="41910"/>
                  </a:moveTo>
                  <a:cubicBezTo>
                    <a:pt x="132989" y="41910"/>
                    <a:pt x="136496" y="42126"/>
                    <a:pt x="139796" y="42776"/>
                  </a:cubicBezTo>
                  <a:cubicBezTo>
                    <a:pt x="160066" y="46743"/>
                    <a:pt x="175791" y="55147"/>
                    <a:pt x="186503" y="67770"/>
                  </a:cubicBezTo>
                  <a:cubicBezTo>
                    <a:pt x="196782" y="79889"/>
                    <a:pt x="201976" y="95289"/>
                    <a:pt x="201976" y="113539"/>
                  </a:cubicBezTo>
                  <a:cubicBezTo>
                    <a:pt x="201976" y="134530"/>
                    <a:pt x="190507" y="156748"/>
                    <a:pt x="170561" y="174457"/>
                  </a:cubicBezTo>
                  <a:cubicBezTo>
                    <a:pt x="151157" y="191697"/>
                    <a:pt x="126415" y="201976"/>
                    <a:pt x="104378" y="201976"/>
                  </a:cubicBezTo>
                  <a:cubicBezTo>
                    <a:pt x="82341" y="201976"/>
                    <a:pt x="57599" y="191697"/>
                    <a:pt x="38195" y="174457"/>
                  </a:cubicBezTo>
                  <a:cubicBezTo>
                    <a:pt x="18214" y="156748"/>
                    <a:pt x="6781" y="134530"/>
                    <a:pt x="6781" y="113539"/>
                  </a:cubicBezTo>
                  <a:cubicBezTo>
                    <a:pt x="6781" y="95289"/>
                    <a:pt x="11974" y="79889"/>
                    <a:pt x="22253" y="67770"/>
                  </a:cubicBezTo>
                  <a:cubicBezTo>
                    <a:pt x="32929" y="55147"/>
                    <a:pt x="48655" y="46743"/>
                    <a:pt x="68960" y="42776"/>
                  </a:cubicBezTo>
                  <a:cubicBezTo>
                    <a:pt x="72279" y="42126"/>
                    <a:pt x="75777" y="41910"/>
                    <a:pt x="79456" y="41910"/>
                  </a:cubicBezTo>
                  <a:cubicBezTo>
                    <a:pt x="83135" y="41910"/>
                    <a:pt x="86922" y="42126"/>
                    <a:pt x="90853" y="42343"/>
                  </a:cubicBezTo>
                  <a:cubicBezTo>
                    <a:pt x="95181" y="42595"/>
                    <a:pt x="99690" y="42848"/>
                    <a:pt x="104378" y="42848"/>
                  </a:cubicBezTo>
                  <a:cubicBezTo>
                    <a:pt x="109067" y="42848"/>
                    <a:pt x="113539" y="42595"/>
                    <a:pt x="117903" y="42343"/>
                  </a:cubicBezTo>
                  <a:cubicBezTo>
                    <a:pt x="121835" y="42126"/>
                    <a:pt x="125658" y="41910"/>
                    <a:pt x="129323" y="41910"/>
                  </a:cubicBezTo>
                  <a:close/>
                  <a:moveTo>
                    <a:pt x="93558" y="0"/>
                  </a:moveTo>
                  <a:cubicBezTo>
                    <a:pt x="92476" y="0"/>
                    <a:pt x="91430" y="505"/>
                    <a:pt x="90817" y="1407"/>
                  </a:cubicBezTo>
                  <a:cubicBezTo>
                    <a:pt x="90168" y="2272"/>
                    <a:pt x="89987" y="3426"/>
                    <a:pt x="90348" y="4436"/>
                  </a:cubicBezTo>
                  <a:lnTo>
                    <a:pt x="97345" y="25499"/>
                  </a:lnTo>
                  <a:cubicBezTo>
                    <a:pt x="91755" y="21712"/>
                    <a:pt x="84109" y="18034"/>
                    <a:pt x="75525" y="18034"/>
                  </a:cubicBezTo>
                  <a:cubicBezTo>
                    <a:pt x="74334" y="18034"/>
                    <a:pt x="73252" y="18647"/>
                    <a:pt x="72639" y="19657"/>
                  </a:cubicBezTo>
                  <a:cubicBezTo>
                    <a:pt x="71665" y="21244"/>
                    <a:pt x="72315" y="22578"/>
                    <a:pt x="72783" y="23552"/>
                  </a:cubicBezTo>
                  <a:cubicBezTo>
                    <a:pt x="73000" y="23949"/>
                    <a:pt x="73252" y="24526"/>
                    <a:pt x="73613" y="25211"/>
                  </a:cubicBezTo>
                  <a:cubicBezTo>
                    <a:pt x="74298" y="26545"/>
                    <a:pt x="75200" y="28349"/>
                    <a:pt x="76102" y="30152"/>
                  </a:cubicBezTo>
                  <a:cubicBezTo>
                    <a:pt x="77003" y="31992"/>
                    <a:pt x="77905" y="33795"/>
                    <a:pt x="78590" y="35129"/>
                  </a:cubicBezTo>
                  <a:cubicBezTo>
                    <a:pt x="74839" y="35165"/>
                    <a:pt x="71197" y="35418"/>
                    <a:pt x="67662" y="36139"/>
                  </a:cubicBezTo>
                  <a:cubicBezTo>
                    <a:pt x="24670" y="44543"/>
                    <a:pt x="0" y="72747"/>
                    <a:pt x="0" y="113539"/>
                  </a:cubicBezTo>
                  <a:cubicBezTo>
                    <a:pt x="0" y="136478"/>
                    <a:pt x="12299" y="160535"/>
                    <a:pt x="33687" y="179542"/>
                  </a:cubicBezTo>
                  <a:cubicBezTo>
                    <a:pt x="54317" y="197828"/>
                    <a:pt x="80718" y="208757"/>
                    <a:pt x="104378" y="208757"/>
                  </a:cubicBezTo>
                  <a:cubicBezTo>
                    <a:pt x="128002" y="208757"/>
                    <a:pt x="154439" y="197828"/>
                    <a:pt x="175034" y="179542"/>
                  </a:cubicBezTo>
                  <a:cubicBezTo>
                    <a:pt x="196458" y="160535"/>
                    <a:pt x="208757" y="136478"/>
                    <a:pt x="208757" y="113539"/>
                  </a:cubicBezTo>
                  <a:cubicBezTo>
                    <a:pt x="208757" y="72747"/>
                    <a:pt x="184087" y="44543"/>
                    <a:pt x="141095" y="36139"/>
                  </a:cubicBezTo>
                  <a:cubicBezTo>
                    <a:pt x="137524" y="35418"/>
                    <a:pt x="133881" y="35165"/>
                    <a:pt x="130130" y="35129"/>
                  </a:cubicBezTo>
                  <a:cubicBezTo>
                    <a:pt x="130815" y="33795"/>
                    <a:pt x="131753" y="31992"/>
                    <a:pt x="132655" y="30152"/>
                  </a:cubicBezTo>
                  <a:cubicBezTo>
                    <a:pt x="133557" y="28349"/>
                    <a:pt x="134458" y="26545"/>
                    <a:pt x="135144" y="25211"/>
                  </a:cubicBezTo>
                  <a:cubicBezTo>
                    <a:pt x="135468" y="24526"/>
                    <a:pt x="135757" y="23949"/>
                    <a:pt x="135937" y="23552"/>
                  </a:cubicBezTo>
                  <a:cubicBezTo>
                    <a:pt x="136442" y="22578"/>
                    <a:pt x="137091" y="21244"/>
                    <a:pt x="136117" y="19657"/>
                  </a:cubicBezTo>
                  <a:cubicBezTo>
                    <a:pt x="135468" y="18647"/>
                    <a:pt x="134386" y="18034"/>
                    <a:pt x="133232" y="18034"/>
                  </a:cubicBezTo>
                  <a:cubicBezTo>
                    <a:pt x="123314" y="18034"/>
                    <a:pt x="114621" y="22939"/>
                    <a:pt x="108923" y="27231"/>
                  </a:cubicBezTo>
                  <a:cubicBezTo>
                    <a:pt x="111592" y="12119"/>
                    <a:pt x="107660" y="2525"/>
                    <a:pt x="107480" y="2056"/>
                  </a:cubicBezTo>
                  <a:cubicBezTo>
                    <a:pt x="106975" y="830"/>
                    <a:pt x="105749" y="0"/>
                    <a:pt x="104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4698150" y="1530200"/>
              <a:ext cx="368800" cy="223650"/>
            </a:xfrm>
            <a:custGeom>
              <a:avLst/>
              <a:gdLst/>
              <a:ahLst/>
              <a:cxnLst/>
              <a:rect l="l" t="t" r="r" b="b"/>
              <a:pathLst>
                <a:path w="14752" h="8946" extrusionOk="0">
                  <a:moveTo>
                    <a:pt x="3730" y="0"/>
                  </a:moveTo>
                  <a:cubicBezTo>
                    <a:pt x="2231" y="0"/>
                    <a:pt x="864" y="1007"/>
                    <a:pt x="469" y="2526"/>
                  </a:cubicBezTo>
                  <a:cubicBezTo>
                    <a:pt x="0" y="4329"/>
                    <a:pt x="1082" y="6169"/>
                    <a:pt x="2885" y="6638"/>
                  </a:cubicBezTo>
                  <a:cubicBezTo>
                    <a:pt x="5266" y="7287"/>
                    <a:pt x="7610" y="7972"/>
                    <a:pt x="9846" y="8766"/>
                  </a:cubicBezTo>
                  <a:cubicBezTo>
                    <a:pt x="10207" y="8910"/>
                    <a:pt x="10568" y="8946"/>
                    <a:pt x="10965" y="8946"/>
                  </a:cubicBezTo>
                  <a:cubicBezTo>
                    <a:pt x="12335" y="8946"/>
                    <a:pt x="13670" y="8080"/>
                    <a:pt x="14138" y="6710"/>
                  </a:cubicBezTo>
                  <a:cubicBezTo>
                    <a:pt x="14752" y="4942"/>
                    <a:pt x="13850" y="2995"/>
                    <a:pt x="12083" y="2382"/>
                  </a:cubicBezTo>
                  <a:cubicBezTo>
                    <a:pt x="9702" y="1552"/>
                    <a:pt x="7177" y="759"/>
                    <a:pt x="4581" y="109"/>
                  </a:cubicBezTo>
                  <a:cubicBezTo>
                    <a:pt x="4296" y="35"/>
                    <a:pt x="4011" y="0"/>
                    <a:pt x="37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5236450" y="1757375"/>
              <a:ext cx="812425" cy="1404000"/>
            </a:xfrm>
            <a:custGeom>
              <a:avLst/>
              <a:gdLst/>
              <a:ahLst/>
              <a:cxnLst/>
              <a:rect l="l" t="t" r="r" b="b"/>
              <a:pathLst>
                <a:path w="32497" h="56160" extrusionOk="0">
                  <a:moveTo>
                    <a:pt x="3864" y="0"/>
                  </a:moveTo>
                  <a:cubicBezTo>
                    <a:pt x="2738" y="0"/>
                    <a:pt x="1640" y="551"/>
                    <a:pt x="1010" y="1554"/>
                  </a:cubicBezTo>
                  <a:cubicBezTo>
                    <a:pt x="0" y="3141"/>
                    <a:pt x="469" y="5233"/>
                    <a:pt x="2056" y="6243"/>
                  </a:cubicBezTo>
                  <a:cubicBezTo>
                    <a:pt x="17745" y="16161"/>
                    <a:pt x="25716" y="31850"/>
                    <a:pt x="25716" y="52769"/>
                  </a:cubicBezTo>
                  <a:cubicBezTo>
                    <a:pt x="25716" y="54645"/>
                    <a:pt x="27231" y="56160"/>
                    <a:pt x="29106" y="56160"/>
                  </a:cubicBezTo>
                  <a:cubicBezTo>
                    <a:pt x="30982" y="56160"/>
                    <a:pt x="32497" y="54645"/>
                    <a:pt x="32497" y="52769"/>
                  </a:cubicBezTo>
                  <a:cubicBezTo>
                    <a:pt x="32497" y="41228"/>
                    <a:pt x="30188" y="30913"/>
                    <a:pt x="25716" y="22148"/>
                  </a:cubicBezTo>
                  <a:cubicBezTo>
                    <a:pt x="21208" y="13384"/>
                    <a:pt x="14463" y="6098"/>
                    <a:pt x="5663" y="508"/>
                  </a:cubicBezTo>
                  <a:cubicBezTo>
                    <a:pt x="5102" y="164"/>
                    <a:pt x="4479" y="0"/>
                    <a:pt x="38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959750" y="4025400"/>
              <a:ext cx="310200" cy="306350"/>
            </a:xfrm>
            <a:custGeom>
              <a:avLst/>
              <a:gdLst/>
              <a:ahLst/>
              <a:cxnLst/>
              <a:rect l="l" t="t" r="r" b="b"/>
              <a:pathLst>
                <a:path w="12408" h="12254" extrusionOk="0">
                  <a:moveTo>
                    <a:pt x="3833" y="0"/>
                  </a:moveTo>
                  <a:cubicBezTo>
                    <a:pt x="3068" y="0"/>
                    <a:pt x="2297" y="258"/>
                    <a:pt x="1659" y="784"/>
                  </a:cubicBezTo>
                  <a:cubicBezTo>
                    <a:pt x="217" y="1975"/>
                    <a:pt x="0" y="4103"/>
                    <a:pt x="1190" y="5545"/>
                  </a:cubicBezTo>
                  <a:cubicBezTo>
                    <a:pt x="2777" y="7457"/>
                    <a:pt x="4473" y="9368"/>
                    <a:pt x="6240" y="11208"/>
                  </a:cubicBezTo>
                  <a:cubicBezTo>
                    <a:pt x="6925" y="11929"/>
                    <a:pt x="7791" y="12254"/>
                    <a:pt x="8692" y="12254"/>
                  </a:cubicBezTo>
                  <a:cubicBezTo>
                    <a:pt x="9522" y="12254"/>
                    <a:pt x="10388" y="11965"/>
                    <a:pt x="11037" y="11316"/>
                  </a:cubicBezTo>
                  <a:cubicBezTo>
                    <a:pt x="12371" y="10018"/>
                    <a:pt x="12407" y="7890"/>
                    <a:pt x="11109" y="6555"/>
                  </a:cubicBezTo>
                  <a:cubicBezTo>
                    <a:pt x="9486" y="4824"/>
                    <a:pt x="7899" y="3021"/>
                    <a:pt x="6420" y="1217"/>
                  </a:cubicBezTo>
                  <a:cubicBezTo>
                    <a:pt x="5756" y="412"/>
                    <a:pt x="4800" y="0"/>
                    <a:pt x="3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2351975" y="4408250"/>
              <a:ext cx="1090150" cy="626825"/>
            </a:xfrm>
            <a:custGeom>
              <a:avLst/>
              <a:gdLst/>
              <a:ahLst/>
              <a:cxnLst/>
              <a:rect l="l" t="t" r="r" b="b"/>
              <a:pathLst>
                <a:path w="43606" h="25073" extrusionOk="0">
                  <a:moveTo>
                    <a:pt x="3808" y="1"/>
                  </a:moveTo>
                  <a:cubicBezTo>
                    <a:pt x="2807" y="1"/>
                    <a:pt x="1819" y="437"/>
                    <a:pt x="1155" y="1268"/>
                  </a:cubicBezTo>
                  <a:cubicBezTo>
                    <a:pt x="0" y="2747"/>
                    <a:pt x="253" y="4875"/>
                    <a:pt x="1732" y="6029"/>
                  </a:cubicBezTo>
                  <a:cubicBezTo>
                    <a:pt x="13129" y="15045"/>
                    <a:pt x="26041" y="21574"/>
                    <a:pt x="39025" y="24964"/>
                  </a:cubicBezTo>
                  <a:cubicBezTo>
                    <a:pt x="39314" y="25036"/>
                    <a:pt x="39602" y="25072"/>
                    <a:pt x="39855" y="25072"/>
                  </a:cubicBezTo>
                  <a:cubicBezTo>
                    <a:pt x="41369" y="25072"/>
                    <a:pt x="42740" y="24062"/>
                    <a:pt x="43137" y="22547"/>
                  </a:cubicBezTo>
                  <a:cubicBezTo>
                    <a:pt x="43606" y="20744"/>
                    <a:pt x="42524" y="18905"/>
                    <a:pt x="40720" y="18436"/>
                  </a:cubicBezTo>
                  <a:cubicBezTo>
                    <a:pt x="28638" y="15262"/>
                    <a:pt x="16591" y="9167"/>
                    <a:pt x="5915" y="727"/>
                  </a:cubicBezTo>
                  <a:cubicBezTo>
                    <a:pt x="5288" y="237"/>
                    <a:pt x="4544" y="1"/>
                    <a:pt x="38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29"/>
          <p:cNvGrpSpPr/>
          <p:nvPr/>
        </p:nvGrpSpPr>
        <p:grpSpPr>
          <a:xfrm>
            <a:off x="2204250" y="2865639"/>
            <a:ext cx="450892" cy="445112"/>
            <a:chOff x="1136700" y="238000"/>
            <a:chExt cx="5285950" cy="5218200"/>
          </a:xfrm>
        </p:grpSpPr>
        <p:sp>
          <p:nvSpPr>
            <p:cNvPr id="410" name="Google Shape;410;p29"/>
            <p:cNvSpPr/>
            <p:nvPr/>
          </p:nvSpPr>
          <p:spPr>
            <a:xfrm>
              <a:off x="3469925" y="2755000"/>
              <a:ext cx="438725" cy="692675"/>
            </a:xfrm>
            <a:custGeom>
              <a:avLst/>
              <a:gdLst/>
              <a:ahLst/>
              <a:cxnLst/>
              <a:rect l="l" t="t" r="r" b="b"/>
              <a:pathLst>
                <a:path w="17549" h="27707" extrusionOk="0">
                  <a:moveTo>
                    <a:pt x="8273" y="0"/>
                  </a:moveTo>
                  <a:cubicBezTo>
                    <a:pt x="7209" y="0"/>
                    <a:pt x="6176" y="558"/>
                    <a:pt x="5613" y="1551"/>
                  </a:cubicBezTo>
                  <a:cubicBezTo>
                    <a:pt x="1" y="11502"/>
                    <a:pt x="4045" y="22874"/>
                    <a:pt x="12647" y="27359"/>
                  </a:cubicBezTo>
                  <a:cubicBezTo>
                    <a:pt x="13097" y="27595"/>
                    <a:pt x="13579" y="27707"/>
                    <a:pt x="14053" y="27707"/>
                  </a:cubicBezTo>
                  <a:cubicBezTo>
                    <a:pt x="15154" y="27707"/>
                    <a:pt x="16217" y="27105"/>
                    <a:pt x="16765" y="26060"/>
                  </a:cubicBezTo>
                  <a:cubicBezTo>
                    <a:pt x="17549" y="24565"/>
                    <a:pt x="16961" y="22727"/>
                    <a:pt x="15466" y="21942"/>
                  </a:cubicBezTo>
                  <a:cubicBezTo>
                    <a:pt x="12696" y="20496"/>
                    <a:pt x="10588" y="17874"/>
                    <a:pt x="9633" y="14712"/>
                  </a:cubicBezTo>
                  <a:cubicBezTo>
                    <a:pt x="8652" y="11404"/>
                    <a:pt x="9118" y="7776"/>
                    <a:pt x="10932" y="4566"/>
                  </a:cubicBezTo>
                  <a:cubicBezTo>
                    <a:pt x="11765" y="3095"/>
                    <a:pt x="11250" y="1232"/>
                    <a:pt x="9780" y="399"/>
                  </a:cubicBezTo>
                  <a:cubicBezTo>
                    <a:pt x="9303" y="129"/>
                    <a:pt x="8784" y="0"/>
                    <a:pt x="8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1542325" y="3469675"/>
              <a:ext cx="405625" cy="668950"/>
            </a:xfrm>
            <a:custGeom>
              <a:avLst/>
              <a:gdLst/>
              <a:ahLst/>
              <a:cxnLst/>
              <a:rect l="l" t="t" r="r" b="b"/>
              <a:pathLst>
                <a:path w="16225" h="26758" extrusionOk="0">
                  <a:moveTo>
                    <a:pt x="12723" y="0"/>
                  </a:moveTo>
                  <a:cubicBezTo>
                    <a:pt x="12303" y="0"/>
                    <a:pt x="11877" y="86"/>
                    <a:pt x="11470" y="267"/>
                  </a:cubicBezTo>
                  <a:cubicBezTo>
                    <a:pt x="6887" y="2350"/>
                    <a:pt x="3431" y="6173"/>
                    <a:pt x="1691" y="11002"/>
                  </a:cubicBezTo>
                  <a:cubicBezTo>
                    <a:pt x="0" y="15732"/>
                    <a:pt x="270" y="20732"/>
                    <a:pt x="2402" y="25070"/>
                  </a:cubicBezTo>
                  <a:cubicBezTo>
                    <a:pt x="2941" y="26148"/>
                    <a:pt x="4024" y="26758"/>
                    <a:pt x="5150" y="26758"/>
                  </a:cubicBezTo>
                  <a:cubicBezTo>
                    <a:pt x="5610" y="26758"/>
                    <a:pt x="6078" y="26656"/>
                    <a:pt x="6519" y="26442"/>
                  </a:cubicBezTo>
                  <a:cubicBezTo>
                    <a:pt x="8014" y="25682"/>
                    <a:pt x="8652" y="23844"/>
                    <a:pt x="7892" y="22349"/>
                  </a:cubicBezTo>
                  <a:cubicBezTo>
                    <a:pt x="6495" y="19506"/>
                    <a:pt x="6323" y="16222"/>
                    <a:pt x="7451" y="13060"/>
                  </a:cubicBezTo>
                  <a:cubicBezTo>
                    <a:pt x="8627" y="9801"/>
                    <a:pt x="10955" y="7227"/>
                    <a:pt x="14019" y="5855"/>
                  </a:cubicBezTo>
                  <a:cubicBezTo>
                    <a:pt x="15539" y="5144"/>
                    <a:pt x="16225" y="3330"/>
                    <a:pt x="15539" y="1786"/>
                  </a:cubicBezTo>
                  <a:cubicBezTo>
                    <a:pt x="15015" y="668"/>
                    <a:pt x="13894" y="0"/>
                    <a:pt x="12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1556400" y="1176050"/>
              <a:ext cx="421575" cy="658125"/>
            </a:xfrm>
            <a:custGeom>
              <a:avLst/>
              <a:gdLst/>
              <a:ahLst/>
              <a:cxnLst/>
              <a:rect l="l" t="t" r="r" b="b"/>
              <a:pathLst>
                <a:path w="16863" h="26325" extrusionOk="0">
                  <a:moveTo>
                    <a:pt x="4733" y="1"/>
                  </a:moveTo>
                  <a:cubicBezTo>
                    <a:pt x="3521" y="1"/>
                    <a:pt x="2372" y="726"/>
                    <a:pt x="1888" y="1918"/>
                  </a:cubicBezTo>
                  <a:cubicBezTo>
                    <a:pt x="1" y="6574"/>
                    <a:pt x="99" y="11721"/>
                    <a:pt x="2182" y="16427"/>
                  </a:cubicBezTo>
                  <a:cubicBezTo>
                    <a:pt x="4192" y="21010"/>
                    <a:pt x="7819" y="24466"/>
                    <a:pt x="12353" y="26132"/>
                  </a:cubicBezTo>
                  <a:cubicBezTo>
                    <a:pt x="12706" y="26262"/>
                    <a:pt x="13065" y="26324"/>
                    <a:pt x="13418" y="26324"/>
                  </a:cubicBezTo>
                  <a:cubicBezTo>
                    <a:pt x="14660" y="26324"/>
                    <a:pt x="15817" y="25559"/>
                    <a:pt x="16275" y="24319"/>
                  </a:cubicBezTo>
                  <a:cubicBezTo>
                    <a:pt x="16863" y="22726"/>
                    <a:pt x="16054" y="20985"/>
                    <a:pt x="14461" y="20397"/>
                  </a:cubicBezTo>
                  <a:cubicBezTo>
                    <a:pt x="11495" y="19294"/>
                    <a:pt x="9118" y="17015"/>
                    <a:pt x="7770" y="13951"/>
                  </a:cubicBezTo>
                  <a:cubicBezTo>
                    <a:pt x="6373" y="10790"/>
                    <a:pt x="6299" y="7334"/>
                    <a:pt x="7549" y="4221"/>
                  </a:cubicBezTo>
                  <a:cubicBezTo>
                    <a:pt x="8187" y="2653"/>
                    <a:pt x="7451" y="864"/>
                    <a:pt x="5883" y="227"/>
                  </a:cubicBezTo>
                  <a:cubicBezTo>
                    <a:pt x="5506" y="73"/>
                    <a:pt x="5117" y="1"/>
                    <a:pt x="4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3118225" y="2077275"/>
              <a:ext cx="3304425" cy="1893675"/>
            </a:xfrm>
            <a:custGeom>
              <a:avLst/>
              <a:gdLst/>
              <a:ahLst/>
              <a:cxnLst/>
              <a:rect l="l" t="t" r="r" b="b"/>
              <a:pathLst>
                <a:path w="132177" h="75747" extrusionOk="0">
                  <a:moveTo>
                    <a:pt x="100224" y="1"/>
                  </a:moveTo>
                  <a:cubicBezTo>
                    <a:pt x="94587" y="1"/>
                    <a:pt x="89045" y="1746"/>
                    <a:pt x="84360" y="5009"/>
                  </a:cubicBezTo>
                  <a:cubicBezTo>
                    <a:pt x="76827" y="10243"/>
                    <a:pt x="68483" y="12900"/>
                    <a:pt x="59942" y="12900"/>
                  </a:cubicBezTo>
                  <a:cubicBezTo>
                    <a:pt x="54644" y="12900"/>
                    <a:pt x="49271" y="11877"/>
                    <a:pt x="43969" y="9813"/>
                  </a:cubicBezTo>
                  <a:cubicBezTo>
                    <a:pt x="40635" y="8513"/>
                    <a:pt x="37202" y="7890"/>
                    <a:pt x="33818" y="7890"/>
                  </a:cubicBezTo>
                  <a:cubicBezTo>
                    <a:pt x="23869" y="7890"/>
                    <a:pt x="14348" y="13273"/>
                    <a:pt x="9044" y="22655"/>
                  </a:cubicBezTo>
                  <a:cubicBezTo>
                    <a:pt x="1" y="38660"/>
                    <a:pt x="6397" y="57654"/>
                    <a:pt x="21078" y="65301"/>
                  </a:cubicBezTo>
                  <a:cubicBezTo>
                    <a:pt x="34241" y="72162"/>
                    <a:pt x="48372" y="75746"/>
                    <a:pt x="62514" y="75746"/>
                  </a:cubicBezTo>
                  <a:cubicBezTo>
                    <a:pt x="82420" y="75746"/>
                    <a:pt x="102347" y="68645"/>
                    <a:pt x="119628" y="53586"/>
                  </a:cubicBezTo>
                  <a:cubicBezTo>
                    <a:pt x="121515" y="51919"/>
                    <a:pt x="123206" y="50032"/>
                    <a:pt x="124628" y="47948"/>
                  </a:cubicBezTo>
                  <a:cubicBezTo>
                    <a:pt x="125559" y="46551"/>
                    <a:pt x="125216" y="44664"/>
                    <a:pt x="123819" y="43708"/>
                  </a:cubicBezTo>
                  <a:cubicBezTo>
                    <a:pt x="123292" y="43348"/>
                    <a:pt x="122693" y="43176"/>
                    <a:pt x="122100" y="43176"/>
                  </a:cubicBezTo>
                  <a:cubicBezTo>
                    <a:pt x="121120" y="43176"/>
                    <a:pt x="120159" y="43647"/>
                    <a:pt x="119579" y="44517"/>
                  </a:cubicBezTo>
                  <a:cubicBezTo>
                    <a:pt x="118451" y="46159"/>
                    <a:pt x="117104" y="47654"/>
                    <a:pt x="115608" y="48978"/>
                  </a:cubicBezTo>
                  <a:cubicBezTo>
                    <a:pt x="99897" y="62676"/>
                    <a:pt x="81398" y="69662"/>
                    <a:pt x="62448" y="69662"/>
                  </a:cubicBezTo>
                  <a:cubicBezTo>
                    <a:pt x="49561" y="69662"/>
                    <a:pt x="36466" y="66432"/>
                    <a:pt x="23897" y="59884"/>
                  </a:cubicBezTo>
                  <a:cubicBezTo>
                    <a:pt x="12279" y="53831"/>
                    <a:pt x="7035" y="38660"/>
                    <a:pt x="14387" y="25670"/>
                  </a:cubicBezTo>
                  <a:cubicBezTo>
                    <a:pt x="18568" y="18263"/>
                    <a:pt x="26053" y="14010"/>
                    <a:pt x="33859" y="14010"/>
                  </a:cubicBezTo>
                  <a:cubicBezTo>
                    <a:pt x="36487" y="14010"/>
                    <a:pt x="39152" y="14493"/>
                    <a:pt x="41739" y="15499"/>
                  </a:cubicBezTo>
                  <a:cubicBezTo>
                    <a:pt x="47794" y="17865"/>
                    <a:pt x="53933" y="19037"/>
                    <a:pt x="59984" y="19037"/>
                  </a:cubicBezTo>
                  <a:cubicBezTo>
                    <a:pt x="69730" y="19037"/>
                    <a:pt x="79252" y="15997"/>
                    <a:pt x="87840" y="10009"/>
                  </a:cubicBezTo>
                  <a:cubicBezTo>
                    <a:pt x="91730" y="7303"/>
                    <a:pt x="95944" y="6093"/>
                    <a:pt x="100071" y="6093"/>
                  </a:cubicBezTo>
                  <a:cubicBezTo>
                    <a:pt x="113362" y="6093"/>
                    <a:pt x="125750" y="18650"/>
                    <a:pt x="123525" y="34248"/>
                  </a:cubicBezTo>
                  <a:cubicBezTo>
                    <a:pt x="123280" y="35915"/>
                    <a:pt x="124432" y="37483"/>
                    <a:pt x="126123" y="37704"/>
                  </a:cubicBezTo>
                  <a:cubicBezTo>
                    <a:pt x="126273" y="37726"/>
                    <a:pt x="126423" y="37737"/>
                    <a:pt x="126570" y="37737"/>
                  </a:cubicBezTo>
                  <a:cubicBezTo>
                    <a:pt x="128058" y="37737"/>
                    <a:pt x="129356" y="36647"/>
                    <a:pt x="129578" y="35130"/>
                  </a:cubicBezTo>
                  <a:cubicBezTo>
                    <a:pt x="132176" y="16920"/>
                    <a:pt x="118697" y="1798"/>
                    <a:pt x="103134" y="156"/>
                  </a:cubicBezTo>
                  <a:cubicBezTo>
                    <a:pt x="102163" y="52"/>
                    <a:pt x="101192" y="1"/>
                    <a:pt x="100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1136700" y="3127525"/>
              <a:ext cx="3262750" cy="2328675"/>
            </a:xfrm>
            <a:custGeom>
              <a:avLst/>
              <a:gdLst/>
              <a:ahLst/>
              <a:cxnLst/>
              <a:rect l="l" t="t" r="r" b="b"/>
              <a:pathLst>
                <a:path w="130510" h="93147" extrusionOk="0">
                  <a:moveTo>
                    <a:pt x="35467" y="6127"/>
                  </a:moveTo>
                  <a:cubicBezTo>
                    <a:pt x="42795" y="6127"/>
                    <a:pt x="49607" y="9622"/>
                    <a:pt x="53748" y="16110"/>
                  </a:cubicBezTo>
                  <a:cubicBezTo>
                    <a:pt x="62890" y="30423"/>
                    <a:pt x="77276" y="38486"/>
                    <a:pt x="94236" y="38854"/>
                  </a:cubicBezTo>
                  <a:cubicBezTo>
                    <a:pt x="113280" y="39270"/>
                    <a:pt x="122593" y="62578"/>
                    <a:pt x="110265" y="77774"/>
                  </a:cubicBezTo>
                  <a:cubicBezTo>
                    <a:pt x="106074" y="82945"/>
                    <a:pt x="100168" y="86131"/>
                    <a:pt x="93697" y="86695"/>
                  </a:cubicBezTo>
                  <a:cubicBezTo>
                    <a:pt x="91012" y="86929"/>
                    <a:pt x="88356" y="87045"/>
                    <a:pt x="85732" y="87045"/>
                  </a:cubicBezTo>
                  <a:cubicBezTo>
                    <a:pt x="54274" y="87045"/>
                    <a:pt x="27528" y="70408"/>
                    <a:pt x="13186" y="41452"/>
                  </a:cubicBezTo>
                  <a:cubicBezTo>
                    <a:pt x="7181" y="29344"/>
                    <a:pt x="12598" y="14124"/>
                    <a:pt x="25195" y="8414"/>
                  </a:cubicBezTo>
                  <a:cubicBezTo>
                    <a:pt x="28587" y="6873"/>
                    <a:pt x="32082" y="6127"/>
                    <a:pt x="35467" y="6127"/>
                  </a:cubicBezTo>
                  <a:close/>
                  <a:moveTo>
                    <a:pt x="35447" y="1"/>
                  </a:moveTo>
                  <a:cubicBezTo>
                    <a:pt x="31278" y="1"/>
                    <a:pt x="26944" y="907"/>
                    <a:pt x="22671" y="2850"/>
                  </a:cubicBezTo>
                  <a:cubicBezTo>
                    <a:pt x="7304" y="9811"/>
                    <a:pt x="0" y="28609"/>
                    <a:pt x="7696" y="44172"/>
                  </a:cubicBezTo>
                  <a:cubicBezTo>
                    <a:pt x="22703" y="74436"/>
                    <a:pt x="51235" y="93146"/>
                    <a:pt x="85728" y="93146"/>
                  </a:cubicBezTo>
                  <a:cubicBezTo>
                    <a:pt x="88526" y="93146"/>
                    <a:pt x="91364" y="93023"/>
                    <a:pt x="94236" y="92773"/>
                  </a:cubicBezTo>
                  <a:cubicBezTo>
                    <a:pt x="102373" y="92062"/>
                    <a:pt x="109751" y="88116"/>
                    <a:pt x="115020" y="81622"/>
                  </a:cubicBezTo>
                  <a:cubicBezTo>
                    <a:pt x="130509" y="62529"/>
                    <a:pt x="118574" y="33266"/>
                    <a:pt x="94359" y="32751"/>
                  </a:cubicBezTo>
                  <a:cubicBezTo>
                    <a:pt x="79507" y="32432"/>
                    <a:pt x="66909" y="25349"/>
                    <a:pt x="58895" y="12825"/>
                  </a:cubicBezTo>
                  <a:cubicBezTo>
                    <a:pt x="53785" y="4810"/>
                    <a:pt x="45052" y="1"/>
                    <a:pt x="35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1243300" y="238000"/>
              <a:ext cx="3210675" cy="2022200"/>
            </a:xfrm>
            <a:custGeom>
              <a:avLst/>
              <a:gdLst/>
              <a:ahLst/>
              <a:cxnLst/>
              <a:rect l="l" t="t" r="r" b="b"/>
              <a:pathLst>
                <a:path w="128427" h="80888" extrusionOk="0">
                  <a:moveTo>
                    <a:pt x="94365" y="1"/>
                  </a:moveTo>
                  <a:cubicBezTo>
                    <a:pt x="87501" y="1"/>
                    <a:pt x="80877" y="2546"/>
                    <a:pt x="75733" y="7211"/>
                  </a:cubicBezTo>
                  <a:cubicBezTo>
                    <a:pt x="67523" y="14654"/>
                    <a:pt x="57670" y="18512"/>
                    <a:pt x="47215" y="18512"/>
                  </a:cubicBezTo>
                  <a:cubicBezTo>
                    <a:pt x="43625" y="18512"/>
                    <a:pt x="39964" y="18058"/>
                    <a:pt x="36274" y="17137"/>
                  </a:cubicBezTo>
                  <a:cubicBezTo>
                    <a:pt x="34042" y="16583"/>
                    <a:pt x="31786" y="16311"/>
                    <a:pt x="29549" y="16311"/>
                  </a:cubicBezTo>
                  <a:cubicBezTo>
                    <a:pt x="18521" y="16311"/>
                    <a:pt x="7963" y="22912"/>
                    <a:pt x="3113" y="34832"/>
                  </a:cubicBezTo>
                  <a:cubicBezTo>
                    <a:pt x="1" y="42479"/>
                    <a:pt x="148" y="51253"/>
                    <a:pt x="3530" y="58900"/>
                  </a:cubicBezTo>
                  <a:cubicBezTo>
                    <a:pt x="9020" y="71326"/>
                    <a:pt x="18897" y="75443"/>
                    <a:pt x="31862" y="78482"/>
                  </a:cubicBezTo>
                  <a:cubicBezTo>
                    <a:pt x="32098" y="78538"/>
                    <a:pt x="32334" y="78565"/>
                    <a:pt x="32567" y="78565"/>
                  </a:cubicBezTo>
                  <a:cubicBezTo>
                    <a:pt x="33951" y="78565"/>
                    <a:pt x="35203" y="77609"/>
                    <a:pt x="35538" y="76203"/>
                  </a:cubicBezTo>
                  <a:cubicBezTo>
                    <a:pt x="35931" y="74561"/>
                    <a:pt x="34901" y="72919"/>
                    <a:pt x="33259" y="72526"/>
                  </a:cubicBezTo>
                  <a:cubicBezTo>
                    <a:pt x="22157" y="69929"/>
                    <a:pt x="13726" y="66816"/>
                    <a:pt x="9118" y="56424"/>
                  </a:cubicBezTo>
                  <a:cubicBezTo>
                    <a:pt x="6373" y="50199"/>
                    <a:pt x="6250" y="43337"/>
                    <a:pt x="8775" y="37136"/>
                  </a:cubicBezTo>
                  <a:cubicBezTo>
                    <a:pt x="12498" y="27970"/>
                    <a:pt x="20577" y="22425"/>
                    <a:pt x="29460" y="22425"/>
                  </a:cubicBezTo>
                  <a:cubicBezTo>
                    <a:pt x="31219" y="22425"/>
                    <a:pt x="33009" y="22643"/>
                    <a:pt x="34803" y="23092"/>
                  </a:cubicBezTo>
                  <a:cubicBezTo>
                    <a:pt x="38997" y="24134"/>
                    <a:pt x="43161" y="24649"/>
                    <a:pt x="47244" y="24649"/>
                  </a:cubicBezTo>
                  <a:cubicBezTo>
                    <a:pt x="59199" y="24649"/>
                    <a:pt x="70473" y="20239"/>
                    <a:pt x="79826" y="11745"/>
                  </a:cubicBezTo>
                  <a:cubicBezTo>
                    <a:pt x="83970" y="7992"/>
                    <a:pt x="89071" y="6117"/>
                    <a:pt x="94275" y="6117"/>
                  </a:cubicBezTo>
                  <a:cubicBezTo>
                    <a:pt x="99505" y="6117"/>
                    <a:pt x="104838" y="8010"/>
                    <a:pt x="109408" y="11794"/>
                  </a:cubicBezTo>
                  <a:cubicBezTo>
                    <a:pt x="120069" y="20617"/>
                    <a:pt x="121295" y="36719"/>
                    <a:pt x="112349" y="46841"/>
                  </a:cubicBezTo>
                  <a:cubicBezTo>
                    <a:pt x="96224" y="65029"/>
                    <a:pt x="75120" y="74787"/>
                    <a:pt x="52308" y="74787"/>
                  </a:cubicBezTo>
                  <a:cubicBezTo>
                    <a:pt x="49914" y="74787"/>
                    <a:pt x="47501" y="74679"/>
                    <a:pt x="45072" y="74463"/>
                  </a:cubicBezTo>
                  <a:cubicBezTo>
                    <a:pt x="44980" y="74455"/>
                    <a:pt x="44888" y="74451"/>
                    <a:pt x="44798" y="74451"/>
                  </a:cubicBezTo>
                  <a:cubicBezTo>
                    <a:pt x="43222" y="74451"/>
                    <a:pt x="41878" y="75633"/>
                    <a:pt x="41739" y="77232"/>
                  </a:cubicBezTo>
                  <a:cubicBezTo>
                    <a:pt x="41592" y="78899"/>
                    <a:pt x="42842" y="80394"/>
                    <a:pt x="44509" y="80541"/>
                  </a:cubicBezTo>
                  <a:cubicBezTo>
                    <a:pt x="47090" y="80772"/>
                    <a:pt x="49668" y="80887"/>
                    <a:pt x="52236" y="80887"/>
                  </a:cubicBezTo>
                  <a:cubicBezTo>
                    <a:pt x="76105" y="80887"/>
                    <a:pt x="99186" y="70911"/>
                    <a:pt x="116932" y="50885"/>
                  </a:cubicBezTo>
                  <a:cubicBezTo>
                    <a:pt x="128427" y="37920"/>
                    <a:pt x="126319" y="17847"/>
                    <a:pt x="113305" y="7088"/>
                  </a:cubicBezTo>
                  <a:cubicBezTo>
                    <a:pt x="107465" y="2245"/>
                    <a:pt x="100810" y="1"/>
                    <a:pt x="94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ctrTitle"/>
          </p:nvPr>
        </p:nvSpPr>
        <p:spPr>
          <a:xfrm flipH="1">
            <a:off x="720124" y="427574"/>
            <a:ext cx="3348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Univers LT Std 49 Light UltraCn" panose="020B0406020202060204" pitchFamily="34" charset="0"/>
              </a:rPr>
              <a:t>Descripción del Problema</a:t>
            </a:r>
            <a:endParaRPr dirty="0">
              <a:latin typeface="Univers LT Std 49 Light UltraCn" panose="020B0406020202060204" pitchFamily="34" charset="0"/>
            </a:endParaRPr>
          </a:p>
        </p:txBody>
      </p:sp>
      <p:sp>
        <p:nvSpPr>
          <p:cNvPr id="417" name="Google Shape;417;p29"/>
          <p:cNvSpPr txBox="1">
            <a:spLocks noGrp="1"/>
          </p:cNvSpPr>
          <p:nvPr>
            <p:ph type="subTitle" idx="1"/>
          </p:nvPr>
        </p:nvSpPr>
        <p:spPr>
          <a:xfrm>
            <a:off x="1431126" y="3385845"/>
            <a:ext cx="20067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tx1"/>
                </a:solidFill>
              </a:rPr>
              <a:t>Una </a:t>
            </a:r>
            <a:r>
              <a:rPr lang="es-ES" sz="1200" dirty="0" err="1">
                <a:solidFill>
                  <a:schemeClr val="tx1"/>
                </a:solidFill>
              </a:rPr>
              <a:t>start</a:t>
            </a:r>
            <a:r>
              <a:rPr lang="es-ES" sz="1200" dirty="0">
                <a:solidFill>
                  <a:schemeClr val="tx1"/>
                </a:solidFill>
              </a:rPr>
              <a:t>-up agrícola quiere construir una aplicación online que conecte el campo con la ciudad de manera directa y sin intermediarios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418" name="Google Shape;418;p29"/>
          <p:cNvSpPr txBox="1">
            <a:spLocks noGrp="1"/>
          </p:cNvSpPr>
          <p:nvPr>
            <p:ph type="subTitle" idx="2"/>
          </p:nvPr>
        </p:nvSpPr>
        <p:spPr>
          <a:xfrm>
            <a:off x="3568650" y="3385845"/>
            <a:ext cx="20067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tx1"/>
                </a:solidFill>
              </a:rPr>
              <a:t>Para optimizar la gestión se debe diseñar e implementar un sistema de gestión y predicción que les permita planear con la debida anticipación la demanda esperada.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419" name="Google Shape;419;p29"/>
          <p:cNvSpPr txBox="1">
            <a:spLocks noGrp="1"/>
          </p:cNvSpPr>
          <p:nvPr>
            <p:ph type="subTitle" idx="3"/>
          </p:nvPr>
        </p:nvSpPr>
        <p:spPr>
          <a:xfrm>
            <a:off x="5706175" y="3385845"/>
            <a:ext cx="20067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tx1"/>
                </a:solidFill>
              </a:rPr>
              <a:t>Se pide desarrollar un modelo predictivo de demanda para los productos más relevantes con los que trabaja la </a:t>
            </a:r>
            <a:r>
              <a:rPr lang="es-ES" sz="1200" dirty="0" err="1">
                <a:solidFill>
                  <a:schemeClr val="tx1"/>
                </a:solidFill>
              </a:rPr>
              <a:t>start</a:t>
            </a:r>
            <a:r>
              <a:rPr lang="es-ES" sz="1200" dirty="0">
                <a:solidFill>
                  <a:schemeClr val="tx1"/>
                </a:solidFill>
              </a:rPr>
              <a:t>-up agrícola, obteniendo una predicción a nivel semanal.</a:t>
            </a:r>
            <a:endParaRPr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37826"/>
            <a:ext cx="2084552" cy="2605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1"/>
          <p:cNvPicPr preferRelativeResize="0"/>
          <p:nvPr/>
        </p:nvPicPr>
        <p:blipFill rotWithShape="1">
          <a:blip r:embed="rId4">
            <a:alphaModFix/>
          </a:blip>
          <a:srcRect r="15626"/>
          <a:stretch/>
        </p:blipFill>
        <p:spPr>
          <a:xfrm>
            <a:off x="6045975" y="0"/>
            <a:ext cx="3098026" cy="206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1"/>
          <p:cNvPicPr preferRelativeResize="0"/>
          <p:nvPr/>
        </p:nvPicPr>
        <p:blipFill rotWithShape="1">
          <a:blip r:embed="rId5">
            <a:alphaModFix/>
          </a:blip>
          <a:srcRect l="2269" r="13356"/>
          <a:stretch/>
        </p:blipFill>
        <p:spPr>
          <a:xfrm>
            <a:off x="6045976" y="3078150"/>
            <a:ext cx="3098026" cy="206535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1"/>
          <p:cNvSpPr txBox="1">
            <a:spLocks noGrp="1"/>
          </p:cNvSpPr>
          <p:nvPr>
            <p:ph type="ctrTitle"/>
          </p:nvPr>
        </p:nvSpPr>
        <p:spPr>
          <a:xfrm flipH="1">
            <a:off x="720100" y="427575"/>
            <a:ext cx="4795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>
                <a:latin typeface="Univers LT Std 49 Light UltraCn" panose="020B0406020202060204" pitchFamily="34" charset="0"/>
              </a:rPr>
              <a:t>Metodología propuesta</a:t>
            </a:r>
            <a:endParaRPr dirty="0">
              <a:latin typeface="Univers LT Std 49 Light UltraCn" panose="020B0406020202060204" pitchFamily="34" charset="0"/>
            </a:endParaRPr>
          </a:p>
        </p:txBody>
      </p:sp>
      <p:sp>
        <p:nvSpPr>
          <p:cNvPr id="441" name="Google Shape;441;p31"/>
          <p:cNvSpPr txBox="1">
            <a:spLocks noGrp="1"/>
          </p:cNvSpPr>
          <p:nvPr>
            <p:ph type="ctrTitle" idx="2"/>
          </p:nvPr>
        </p:nvSpPr>
        <p:spPr>
          <a:xfrm>
            <a:off x="2218334" y="2247186"/>
            <a:ext cx="3481426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Univers LT Std 49 Light UltraCn" panose="020B0406020202060204" pitchFamily="34" charset="0"/>
              </a:rPr>
              <a:t>FB Prophet por producto</a:t>
            </a:r>
            <a:endParaRPr sz="2400" dirty="0">
              <a:latin typeface="Univers LT Std 49 Light UltraCn" panose="020B0406020202060204" pitchFamily="34" charset="0"/>
            </a:endParaRPr>
          </a:p>
        </p:txBody>
      </p:sp>
      <p:sp>
        <p:nvSpPr>
          <p:cNvPr id="442" name="Google Shape;442;p31"/>
          <p:cNvSpPr txBox="1">
            <a:spLocks noGrp="1"/>
          </p:cNvSpPr>
          <p:nvPr>
            <p:ph type="subTitle" idx="1"/>
          </p:nvPr>
        </p:nvSpPr>
        <p:spPr>
          <a:xfrm>
            <a:off x="2218202" y="2788384"/>
            <a:ext cx="3481426" cy="1135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Se realizaron 4 modelos diferentes: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Datos agrupados semanal y estimar 1 obs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Datos diarios y estimar 7 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" dirty="0"/>
              <a:t>Los dos modelos anteriores usando data desde el  16-11-13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43" name="Google Shape;443;p31"/>
          <p:cNvSpPr txBox="1">
            <a:spLocks noGrp="1"/>
          </p:cNvSpPr>
          <p:nvPr>
            <p:ph type="ctrTitle" idx="3"/>
          </p:nvPr>
        </p:nvSpPr>
        <p:spPr>
          <a:xfrm>
            <a:off x="2941320" y="947258"/>
            <a:ext cx="2971023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Univers LT Std 49 Light UltraCn" panose="020B0406020202060204" pitchFamily="34" charset="0"/>
              </a:rPr>
              <a:t>Identificación de Productos Relevantes</a:t>
            </a:r>
            <a:endParaRPr sz="2400" dirty="0">
              <a:latin typeface="Univers LT Std 49 Light UltraCn" panose="020B0406020202060204" pitchFamily="34" charset="0"/>
            </a:endParaRPr>
          </a:p>
        </p:txBody>
      </p:sp>
      <p:sp>
        <p:nvSpPr>
          <p:cNvPr id="444" name="Google Shape;444;p31"/>
          <p:cNvSpPr txBox="1">
            <a:spLocks noGrp="1"/>
          </p:cNvSpPr>
          <p:nvPr>
            <p:ph type="subTitle" idx="4"/>
          </p:nvPr>
        </p:nvSpPr>
        <p:spPr>
          <a:xfrm>
            <a:off x="3146198" y="1488457"/>
            <a:ext cx="2766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Aquellos que tienen una demanda de al menos el </a:t>
            </a:r>
            <a:r>
              <a:rPr lang="es-ES" b="1" dirty="0"/>
              <a:t>0.5% </a:t>
            </a:r>
            <a:r>
              <a:rPr lang="es-ES" dirty="0"/>
              <a:t>del total de los pedidos de la base</a:t>
            </a:r>
            <a:endParaRPr dirty="0"/>
          </a:p>
        </p:txBody>
      </p:sp>
      <p:sp>
        <p:nvSpPr>
          <p:cNvPr id="445" name="Google Shape;445;p31"/>
          <p:cNvSpPr txBox="1">
            <a:spLocks noGrp="1"/>
          </p:cNvSpPr>
          <p:nvPr>
            <p:ph type="ctrTitle" idx="5"/>
          </p:nvPr>
        </p:nvSpPr>
        <p:spPr>
          <a:xfrm>
            <a:off x="3146343" y="3783345"/>
            <a:ext cx="2766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latin typeface="Univers LT Std 49 Light UltraCn" panose="020B0406020202060204" pitchFamily="34" charset="0"/>
              </a:rPr>
              <a:t>Validación con rolling forecast</a:t>
            </a:r>
            <a:endParaRPr sz="2400" dirty="0">
              <a:latin typeface="Univers LT Std 49 Light UltraCn" panose="020B0406020202060204" pitchFamily="34" charset="0"/>
            </a:endParaRPr>
          </a:p>
        </p:txBody>
      </p:sp>
      <p:sp>
        <p:nvSpPr>
          <p:cNvPr id="446" name="Google Shape;446;p31"/>
          <p:cNvSpPr txBox="1">
            <a:spLocks noGrp="1"/>
          </p:cNvSpPr>
          <p:nvPr>
            <p:ph type="subTitle" idx="6"/>
          </p:nvPr>
        </p:nvSpPr>
        <p:spPr>
          <a:xfrm>
            <a:off x="3146198" y="4233104"/>
            <a:ext cx="2766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Se seleccionó el modelo con mejor desempeño en RMSE con rolling forecast de las últimas 4 semanas (o 28 días)</a:t>
            </a:r>
            <a:endParaRPr dirty="0"/>
          </a:p>
        </p:txBody>
      </p:sp>
      <p:sp>
        <p:nvSpPr>
          <p:cNvPr id="447" name="Google Shape;447;p31"/>
          <p:cNvSpPr/>
          <p:nvPr/>
        </p:nvSpPr>
        <p:spPr>
          <a:xfrm>
            <a:off x="0" y="4862425"/>
            <a:ext cx="3060300" cy="2811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9883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37"/>
          <p:cNvPicPr preferRelativeResize="0"/>
          <p:nvPr/>
        </p:nvPicPr>
        <p:blipFill rotWithShape="1">
          <a:blip r:embed="rId3">
            <a:alphaModFix/>
          </a:blip>
          <a:srcRect l="18766" r="18760"/>
          <a:stretch/>
        </p:blipFill>
        <p:spPr>
          <a:xfrm>
            <a:off x="1463517" y="1686162"/>
            <a:ext cx="886666" cy="945969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37"/>
          <p:cNvSpPr/>
          <p:nvPr/>
        </p:nvSpPr>
        <p:spPr>
          <a:xfrm>
            <a:off x="1620650" y="1891050"/>
            <a:ext cx="572400" cy="5724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4" name="Google Shape;564;p37"/>
          <p:cNvPicPr preferRelativeResize="0"/>
          <p:nvPr/>
        </p:nvPicPr>
        <p:blipFill rotWithShape="1">
          <a:blip r:embed="rId4">
            <a:alphaModFix/>
          </a:blip>
          <a:srcRect l="14856" r="14864"/>
          <a:stretch/>
        </p:blipFill>
        <p:spPr>
          <a:xfrm>
            <a:off x="6793804" y="1686162"/>
            <a:ext cx="886666" cy="94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7"/>
          <p:cNvPicPr preferRelativeResize="0"/>
          <p:nvPr/>
        </p:nvPicPr>
        <p:blipFill rotWithShape="1">
          <a:blip r:embed="rId5">
            <a:alphaModFix/>
          </a:blip>
          <a:srcRect t="49" r="37519" b="59"/>
          <a:stretch/>
        </p:blipFill>
        <p:spPr>
          <a:xfrm>
            <a:off x="4128679" y="1686162"/>
            <a:ext cx="886666" cy="9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7"/>
          <p:cNvSpPr/>
          <p:nvPr/>
        </p:nvSpPr>
        <p:spPr>
          <a:xfrm>
            <a:off x="4285812" y="1891050"/>
            <a:ext cx="572400" cy="5724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7"/>
          <p:cNvSpPr/>
          <p:nvPr/>
        </p:nvSpPr>
        <p:spPr>
          <a:xfrm>
            <a:off x="0" y="4862425"/>
            <a:ext cx="3060300" cy="2811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568" name="Google Shape;568;p37"/>
          <p:cNvSpPr/>
          <p:nvPr/>
        </p:nvSpPr>
        <p:spPr>
          <a:xfrm>
            <a:off x="0" y="0"/>
            <a:ext cx="3060300" cy="8046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37"/>
          <p:cNvGrpSpPr/>
          <p:nvPr/>
        </p:nvGrpSpPr>
        <p:grpSpPr>
          <a:xfrm>
            <a:off x="1705582" y="1949630"/>
            <a:ext cx="402537" cy="427266"/>
            <a:chOff x="2342962" y="2221501"/>
            <a:chExt cx="519737" cy="551667"/>
          </a:xfrm>
        </p:grpSpPr>
        <p:sp>
          <p:nvSpPr>
            <p:cNvPr id="570" name="Google Shape;570;p37"/>
            <p:cNvSpPr/>
            <p:nvPr/>
          </p:nvSpPr>
          <p:spPr>
            <a:xfrm>
              <a:off x="2416212" y="2221501"/>
              <a:ext cx="373240" cy="56608"/>
            </a:xfrm>
            <a:custGeom>
              <a:avLst/>
              <a:gdLst/>
              <a:ahLst/>
              <a:cxnLst/>
              <a:rect l="l" t="t" r="r" b="b"/>
              <a:pathLst>
                <a:path w="141245" h="21422" extrusionOk="0">
                  <a:moveTo>
                    <a:pt x="134137" y="6128"/>
                  </a:moveTo>
                  <a:cubicBezTo>
                    <a:pt x="134700" y="6128"/>
                    <a:pt x="135141" y="6569"/>
                    <a:pt x="135141" y="7108"/>
                  </a:cubicBezTo>
                  <a:lnTo>
                    <a:pt x="135141" y="14338"/>
                  </a:lnTo>
                  <a:cubicBezTo>
                    <a:pt x="135141" y="14877"/>
                    <a:pt x="134700" y="15318"/>
                    <a:pt x="134137" y="15318"/>
                  </a:cubicBezTo>
                  <a:lnTo>
                    <a:pt x="7108" y="15318"/>
                  </a:lnTo>
                  <a:cubicBezTo>
                    <a:pt x="6568" y="15318"/>
                    <a:pt x="6127" y="14877"/>
                    <a:pt x="6127" y="14338"/>
                  </a:cubicBezTo>
                  <a:lnTo>
                    <a:pt x="6127" y="7108"/>
                  </a:lnTo>
                  <a:cubicBezTo>
                    <a:pt x="6127" y="6569"/>
                    <a:pt x="6568" y="6128"/>
                    <a:pt x="7108" y="6128"/>
                  </a:cubicBezTo>
                  <a:close/>
                  <a:moveTo>
                    <a:pt x="7108" y="0"/>
                  </a:moveTo>
                  <a:cubicBezTo>
                    <a:pt x="3186" y="0"/>
                    <a:pt x="0" y="3186"/>
                    <a:pt x="0" y="7108"/>
                  </a:cubicBezTo>
                  <a:lnTo>
                    <a:pt x="0" y="14338"/>
                  </a:lnTo>
                  <a:cubicBezTo>
                    <a:pt x="0" y="18235"/>
                    <a:pt x="3186" y="21421"/>
                    <a:pt x="7108" y="21421"/>
                  </a:cubicBezTo>
                  <a:lnTo>
                    <a:pt x="134137" y="21421"/>
                  </a:lnTo>
                  <a:cubicBezTo>
                    <a:pt x="138058" y="21421"/>
                    <a:pt x="141244" y="18235"/>
                    <a:pt x="141244" y="14338"/>
                  </a:cubicBezTo>
                  <a:lnTo>
                    <a:pt x="141244" y="7108"/>
                  </a:lnTo>
                  <a:cubicBezTo>
                    <a:pt x="141244" y="3186"/>
                    <a:pt x="138058" y="0"/>
                    <a:pt x="134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2542177" y="2615982"/>
              <a:ext cx="121307" cy="56605"/>
            </a:xfrm>
            <a:custGeom>
              <a:avLst/>
              <a:gdLst/>
              <a:ahLst/>
              <a:cxnLst/>
              <a:rect l="l" t="t" r="r" b="b"/>
              <a:pathLst>
                <a:path w="45906" h="21421" extrusionOk="0">
                  <a:moveTo>
                    <a:pt x="38798" y="6127"/>
                  </a:moveTo>
                  <a:cubicBezTo>
                    <a:pt x="39362" y="6127"/>
                    <a:pt x="39803" y="6569"/>
                    <a:pt x="39803" y="7108"/>
                  </a:cubicBezTo>
                  <a:lnTo>
                    <a:pt x="39803" y="14313"/>
                  </a:lnTo>
                  <a:cubicBezTo>
                    <a:pt x="39803" y="14853"/>
                    <a:pt x="39362" y="15318"/>
                    <a:pt x="38798" y="15318"/>
                  </a:cubicBezTo>
                  <a:lnTo>
                    <a:pt x="7108" y="15318"/>
                  </a:lnTo>
                  <a:cubicBezTo>
                    <a:pt x="6569" y="15318"/>
                    <a:pt x="6128" y="14853"/>
                    <a:pt x="6128" y="14313"/>
                  </a:cubicBezTo>
                  <a:lnTo>
                    <a:pt x="6128" y="7108"/>
                  </a:lnTo>
                  <a:cubicBezTo>
                    <a:pt x="6128" y="6569"/>
                    <a:pt x="6569" y="6127"/>
                    <a:pt x="7108" y="6127"/>
                  </a:cubicBezTo>
                  <a:close/>
                  <a:moveTo>
                    <a:pt x="7108" y="0"/>
                  </a:moveTo>
                  <a:cubicBezTo>
                    <a:pt x="3187" y="0"/>
                    <a:pt x="1" y="3186"/>
                    <a:pt x="1" y="7108"/>
                  </a:cubicBezTo>
                  <a:lnTo>
                    <a:pt x="1" y="14313"/>
                  </a:lnTo>
                  <a:cubicBezTo>
                    <a:pt x="1" y="18235"/>
                    <a:pt x="3187" y="21421"/>
                    <a:pt x="7108" y="21421"/>
                  </a:cubicBezTo>
                  <a:lnTo>
                    <a:pt x="38823" y="21421"/>
                  </a:lnTo>
                  <a:cubicBezTo>
                    <a:pt x="42719" y="21421"/>
                    <a:pt x="45906" y="18235"/>
                    <a:pt x="45906" y="14313"/>
                  </a:cubicBezTo>
                  <a:lnTo>
                    <a:pt x="45906" y="7108"/>
                  </a:lnTo>
                  <a:cubicBezTo>
                    <a:pt x="45906" y="3186"/>
                    <a:pt x="42719" y="0"/>
                    <a:pt x="387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2439331" y="2261979"/>
              <a:ext cx="326999" cy="370196"/>
            </a:xfrm>
            <a:custGeom>
              <a:avLst/>
              <a:gdLst/>
              <a:ahLst/>
              <a:cxnLst/>
              <a:rect l="l" t="t" r="r" b="b"/>
              <a:pathLst>
                <a:path w="123746" h="140093" extrusionOk="0">
                  <a:moveTo>
                    <a:pt x="117643" y="6103"/>
                  </a:moveTo>
                  <a:lnTo>
                    <a:pt x="117643" y="92202"/>
                  </a:lnTo>
                  <a:cubicBezTo>
                    <a:pt x="117643" y="115241"/>
                    <a:pt x="98894" y="133965"/>
                    <a:pt x="75880" y="133965"/>
                  </a:cubicBezTo>
                  <a:lnTo>
                    <a:pt x="47891" y="133965"/>
                  </a:lnTo>
                  <a:cubicBezTo>
                    <a:pt x="24853" y="133965"/>
                    <a:pt x="6103" y="115241"/>
                    <a:pt x="6103" y="92202"/>
                  </a:cubicBezTo>
                  <a:lnTo>
                    <a:pt x="6103" y="6103"/>
                  </a:lnTo>
                  <a:close/>
                  <a:moveTo>
                    <a:pt x="3064" y="0"/>
                  </a:moveTo>
                  <a:cubicBezTo>
                    <a:pt x="1373" y="0"/>
                    <a:pt x="1" y="1373"/>
                    <a:pt x="1" y="3064"/>
                  </a:cubicBezTo>
                  <a:lnTo>
                    <a:pt x="1" y="92202"/>
                  </a:lnTo>
                  <a:cubicBezTo>
                    <a:pt x="1" y="118598"/>
                    <a:pt x="21470" y="140092"/>
                    <a:pt x="47891" y="140092"/>
                  </a:cubicBezTo>
                  <a:lnTo>
                    <a:pt x="75880" y="140092"/>
                  </a:lnTo>
                  <a:cubicBezTo>
                    <a:pt x="102276" y="140092"/>
                    <a:pt x="123746" y="118598"/>
                    <a:pt x="123746" y="92202"/>
                  </a:cubicBezTo>
                  <a:lnTo>
                    <a:pt x="123746" y="3064"/>
                  </a:lnTo>
                  <a:cubicBezTo>
                    <a:pt x="123746" y="1373"/>
                    <a:pt x="122398" y="0"/>
                    <a:pt x="120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2574561" y="2656459"/>
              <a:ext cx="56605" cy="76231"/>
            </a:xfrm>
            <a:custGeom>
              <a:avLst/>
              <a:gdLst/>
              <a:ahLst/>
              <a:cxnLst/>
              <a:rect l="l" t="t" r="r" b="b"/>
              <a:pathLst>
                <a:path w="21421" h="28848" extrusionOk="0">
                  <a:moveTo>
                    <a:pt x="15294" y="6103"/>
                  </a:moveTo>
                  <a:lnTo>
                    <a:pt x="15294" y="22720"/>
                  </a:lnTo>
                  <a:lnTo>
                    <a:pt x="6103" y="22720"/>
                  </a:lnTo>
                  <a:lnTo>
                    <a:pt x="6103" y="6103"/>
                  </a:lnTo>
                  <a:close/>
                  <a:moveTo>
                    <a:pt x="3039" y="0"/>
                  </a:moveTo>
                  <a:cubicBezTo>
                    <a:pt x="1348" y="0"/>
                    <a:pt x="0" y="1348"/>
                    <a:pt x="0" y="3039"/>
                  </a:cubicBezTo>
                  <a:lnTo>
                    <a:pt x="0" y="25783"/>
                  </a:lnTo>
                  <a:cubicBezTo>
                    <a:pt x="0" y="27475"/>
                    <a:pt x="1348" y="28847"/>
                    <a:pt x="3039" y="28847"/>
                  </a:cubicBezTo>
                  <a:lnTo>
                    <a:pt x="18357" y="28847"/>
                  </a:lnTo>
                  <a:cubicBezTo>
                    <a:pt x="20048" y="28847"/>
                    <a:pt x="21421" y="27475"/>
                    <a:pt x="21421" y="25783"/>
                  </a:cubicBezTo>
                  <a:lnTo>
                    <a:pt x="21421" y="3039"/>
                  </a:lnTo>
                  <a:cubicBezTo>
                    <a:pt x="21421" y="1348"/>
                    <a:pt x="20048" y="0"/>
                    <a:pt x="18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2342962" y="2261979"/>
              <a:ext cx="160231" cy="345975"/>
            </a:xfrm>
            <a:custGeom>
              <a:avLst/>
              <a:gdLst/>
              <a:ahLst/>
              <a:cxnLst/>
              <a:rect l="l" t="t" r="r" b="b"/>
              <a:pathLst>
                <a:path w="60636" h="130927" extrusionOk="0">
                  <a:moveTo>
                    <a:pt x="36470" y="6103"/>
                  </a:moveTo>
                  <a:lnTo>
                    <a:pt x="36470" y="13750"/>
                  </a:lnTo>
                  <a:lnTo>
                    <a:pt x="16814" y="13750"/>
                  </a:lnTo>
                  <a:cubicBezTo>
                    <a:pt x="15123" y="13750"/>
                    <a:pt x="13750" y="15122"/>
                    <a:pt x="13750" y="16789"/>
                  </a:cubicBezTo>
                  <a:lnTo>
                    <a:pt x="13750" y="67032"/>
                  </a:lnTo>
                  <a:cubicBezTo>
                    <a:pt x="13750" y="76566"/>
                    <a:pt x="16422" y="85879"/>
                    <a:pt x="21495" y="93918"/>
                  </a:cubicBezTo>
                  <a:cubicBezTo>
                    <a:pt x="26225" y="101418"/>
                    <a:pt x="32842" y="107569"/>
                    <a:pt x="40636" y="111711"/>
                  </a:cubicBezTo>
                  <a:cubicBezTo>
                    <a:pt x="42450" y="115706"/>
                    <a:pt x="44778" y="119432"/>
                    <a:pt x="47572" y="122789"/>
                  </a:cubicBezTo>
                  <a:cubicBezTo>
                    <a:pt x="23358" y="115559"/>
                    <a:pt x="6128" y="93134"/>
                    <a:pt x="6128" y="67032"/>
                  </a:cubicBezTo>
                  <a:lnTo>
                    <a:pt x="6128" y="15416"/>
                  </a:lnTo>
                  <a:cubicBezTo>
                    <a:pt x="6128" y="10294"/>
                    <a:pt x="10294" y="6103"/>
                    <a:pt x="15417" y="6103"/>
                  </a:cubicBezTo>
                  <a:close/>
                  <a:moveTo>
                    <a:pt x="15417" y="0"/>
                  </a:moveTo>
                  <a:cubicBezTo>
                    <a:pt x="6912" y="0"/>
                    <a:pt x="1" y="6912"/>
                    <a:pt x="1" y="15416"/>
                  </a:cubicBezTo>
                  <a:lnTo>
                    <a:pt x="1" y="67032"/>
                  </a:lnTo>
                  <a:cubicBezTo>
                    <a:pt x="1" y="82914"/>
                    <a:pt x="5858" y="98158"/>
                    <a:pt x="16471" y="109971"/>
                  </a:cubicBezTo>
                  <a:cubicBezTo>
                    <a:pt x="27009" y="121686"/>
                    <a:pt x="41396" y="129137"/>
                    <a:pt x="56959" y="130926"/>
                  </a:cubicBezTo>
                  <a:lnTo>
                    <a:pt x="57302" y="130926"/>
                  </a:lnTo>
                  <a:cubicBezTo>
                    <a:pt x="58528" y="130926"/>
                    <a:pt x="59655" y="130191"/>
                    <a:pt x="60145" y="129015"/>
                  </a:cubicBezTo>
                  <a:cubicBezTo>
                    <a:pt x="60635" y="127740"/>
                    <a:pt x="60243" y="126270"/>
                    <a:pt x="59140" y="125436"/>
                  </a:cubicBezTo>
                  <a:cubicBezTo>
                    <a:pt x="53283" y="120976"/>
                    <a:pt x="48675" y="115045"/>
                    <a:pt x="45832" y="108305"/>
                  </a:cubicBezTo>
                  <a:cubicBezTo>
                    <a:pt x="45562" y="107643"/>
                    <a:pt x="45048" y="107079"/>
                    <a:pt x="44386" y="106761"/>
                  </a:cubicBezTo>
                  <a:cubicBezTo>
                    <a:pt x="29264" y="99138"/>
                    <a:pt x="19853" y="83918"/>
                    <a:pt x="19853" y="67032"/>
                  </a:cubicBezTo>
                  <a:lnTo>
                    <a:pt x="19853" y="19852"/>
                  </a:lnTo>
                  <a:lnTo>
                    <a:pt x="39533" y="19852"/>
                  </a:lnTo>
                  <a:cubicBezTo>
                    <a:pt x="41224" y="19852"/>
                    <a:pt x="42572" y="18480"/>
                    <a:pt x="42572" y="16789"/>
                  </a:cubicBezTo>
                  <a:lnTo>
                    <a:pt x="42572" y="3064"/>
                  </a:lnTo>
                  <a:cubicBezTo>
                    <a:pt x="42572" y="1373"/>
                    <a:pt x="41224" y="0"/>
                    <a:pt x="39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2497490" y="2716494"/>
              <a:ext cx="210681" cy="56674"/>
            </a:xfrm>
            <a:custGeom>
              <a:avLst/>
              <a:gdLst/>
              <a:ahLst/>
              <a:cxnLst/>
              <a:rect l="l" t="t" r="r" b="b"/>
              <a:pathLst>
                <a:path w="79728" h="21447" extrusionOk="0">
                  <a:moveTo>
                    <a:pt x="7108" y="1"/>
                  </a:moveTo>
                  <a:cubicBezTo>
                    <a:pt x="3187" y="1"/>
                    <a:pt x="1" y="3212"/>
                    <a:pt x="1" y="7108"/>
                  </a:cubicBezTo>
                  <a:lnTo>
                    <a:pt x="1" y="14339"/>
                  </a:lnTo>
                  <a:cubicBezTo>
                    <a:pt x="1" y="18260"/>
                    <a:pt x="3187" y="21446"/>
                    <a:pt x="7108" y="21446"/>
                  </a:cubicBezTo>
                  <a:lnTo>
                    <a:pt x="32744" y="21446"/>
                  </a:lnTo>
                  <a:cubicBezTo>
                    <a:pt x="34411" y="21446"/>
                    <a:pt x="35783" y="20074"/>
                    <a:pt x="35783" y="18382"/>
                  </a:cubicBezTo>
                  <a:cubicBezTo>
                    <a:pt x="35783" y="16691"/>
                    <a:pt x="34411" y="15319"/>
                    <a:pt x="32744" y="15319"/>
                  </a:cubicBezTo>
                  <a:lnTo>
                    <a:pt x="7108" y="15319"/>
                  </a:lnTo>
                  <a:cubicBezTo>
                    <a:pt x="6569" y="15319"/>
                    <a:pt x="6128" y="14878"/>
                    <a:pt x="6128" y="14339"/>
                  </a:cubicBezTo>
                  <a:lnTo>
                    <a:pt x="6128" y="7108"/>
                  </a:lnTo>
                  <a:cubicBezTo>
                    <a:pt x="6128" y="6569"/>
                    <a:pt x="6569" y="6128"/>
                    <a:pt x="7108" y="6128"/>
                  </a:cubicBezTo>
                  <a:lnTo>
                    <a:pt x="72620" y="6128"/>
                  </a:lnTo>
                  <a:cubicBezTo>
                    <a:pt x="73184" y="6128"/>
                    <a:pt x="73625" y="6569"/>
                    <a:pt x="73625" y="7108"/>
                  </a:cubicBezTo>
                  <a:lnTo>
                    <a:pt x="73625" y="14339"/>
                  </a:lnTo>
                  <a:cubicBezTo>
                    <a:pt x="73625" y="14878"/>
                    <a:pt x="73184" y="15319"/>
                    <a:pt x="72620" y="15319"/>
                  </a:cubicBezTo>
                  <a:lnTo>
                    <a:pt x="47008" y="15319"/>
                  </a:lnTo>
                  <a:cubicBezTo>
                    <a:pt x="45317" y="15319"/>
                    <a:pt x="43945" y="16691"/>
                    <a:pt x="43945" y="18382"/>
                  </a:cubicBezTo>
                  <a:cubicBezTo>
                    <a:pt x="43945" y="20074"/>
                    <a:pt x="45317" y="21446"/>
                    <a:pt x="47008" y="21446"/>
                  </a:cubicBezTo>
                  <a:lnTo>
                    <a:pt x="72620" y="21446"/>
                  </a:lnTo>
                  <a:cubicBezTo>
                    <a:pt x="76542" y="21446"/>
                    <a:pt x="79728" y="18260"/>
                    <a:pt x="79728" y="14339"/>
                  </a:cubicBezTo>
                  <a:lnTo>
                    <a:pt x="79728" y="7108"/>
                  </a:lnTo>
                  <a:cubicBezTo>
                    <a:pt x="79728" y="3187"/>
                    <a:pt x="76542" y="1"/>
                    <a:pt x="72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2702469" y="2261979"/>
              <a:ext cx="160231" cy="345975"/>
            </a:xfrm>
            <a:custGeom>
              <a:avLst/>
              <a:gdLst/>
              <a:ahLst/>
              <a:cxnLst/>
              <a:rect l="l" t="t" r="r" b="b"/>
              <a:pathLst>
                <a:path w="60636" h="130927" extrusionOk="0">
                  <a:moveTo>
                    <a:pt x="21127" y="0"/>
                  </a:moveTo>
                  <a:cubicBezTo>
                    <a:pt x="19436" y="0"/>
                    <a:pt x="18064" y="1373"/>
                    <a:pt x="18064" y="3064"/>
                  </a:cubicBezTo>
                  <a:lnTo>
                    <a:pt x="18064" y="16789"/>
                  </a:lnTo>
                  <a:cubicBezTo>
                    <a:pt x="18064" y="18480"/>
                    <a:pt x="19436" y="19852"/>
                    <a:pt x="21127" y="19852"/>
                  </a:cubicBezTo>
                  <a:lnTo>
                    <a:pt x="40783" y="19852"/>
                  </a:lnTo>
                  <a:lnTo>
                    <a:pt x="40783" y="67032"/>
                  </a:lnTo>
                  <a:cubicBezTo>
                    <a:pt x="40783" y="83918"/>
                    <a:pt x="31372" y="99138"/>
                    <a:pt x="16250" y="106761"/>
                  </a:cubicBezTo>
                  <a:cubicBezTo>
                    <a:pt x="15613" y="107079"/>
                    <a:pt x="15098" y="107643"/>
                    <a:pt x="14804" y="108305"/>
                  </a:cubicBezTo>
                  <a:cubicBezTo>
                    <a:pt x="11961" y="115045"/>
                    <a:pt x="7354" y="120976"/>
                    <a:pt x="1496" y="125436"/>
                  </a:cubicBezTo>
                  <a:cubicBezTo>
                    <a:pt x="393" y="126270"/>
                    <a:pt x="1" y="127740"/>
                    <a:pt x="516" y="129015"/>
                  </a:cubicBezTo>
                  <a:cubicBezTo>
                    <a:pt x="981" y="130191"/>
                    <a:pt x="2109" y="130926"/>
                    <a:pt x="3334" y="130926"/>
                  </a:cubicBezTo>
                  <a:cubicBezTo>
                    <a:pt x="3457" y="130926"/>
                    <a:pt x="3579" y="130926"/>
                    <a:pt x="3702" y="130902"/>
                  </a:cubicBezTo>
                  <a:cubicBezTo>
                    <a:pt x="19265" y="129137"/>
                    <a:pt x="33627" y="121686"/>
                    <a:pt x="44166" y="109971"/>
                  </a:cubicBezTo>
                  <a:cubicBezTo>
                    <a:pt x="54802" y="98158"/>
                    <a:pt x="60636" y="82914"/>
                    <a:pt x="60636" y="67032"/>
                  </a:cubicBezTo>
                  <a:lnTo>
                    <a:pt x="60636" y="52008"/>
                  </a:lnTo>
                  <a:cubicBezTo>
                    <a:pt x="60636" y="50317"/>
                    <a:pt x="59263" y="48944"/>
                    <a:pt x="57596" y="48944"/>
                  </a:cubicBezTo>
                  <a:cubicBezTo>
                    <a:pt x="55905" y="48944"/>
                    <a:pt x="54533" y="50317"/>
                    <a:pt x="54533" y="52008"/>
                  </a:cubicBezTo>
                  <a:lnTo>
                    <a:pt x="54533" y="67032"/>
                  </a:lnTo>
                  <a:cubicBezTo>
                    <a:pt x="54533" y="93134"/>
                    <a:pt x="37303" y="115559"/>
                    <a:pt x="13064" y="122789"/>
                  </a:cubicBezTo>
                  <a:cubicBezTo>
                    <a:pt x="15858" y="119432"/>
                    <a:pt x="18211" y="115706"/>
                    <a:pt x="20000" y="111711"/>
                  </a:cubicBezTo>
                  <a:cubicBezTo>
                    <a:pt x="27818" y="107569"/>
                    <a:pt x="34411" y="101418"/>
                    <a:pt x="39141" y="93918"/>
                  </a:cubicBezTo>
                  <a:cubicBezTo>
                    <a:pt x="44215" y="85879"/>
                    <a:pt x="46886" y="76566"/>
                    <a:pt x="46886" y="67032"/>
                  </a:cubicBezTo>
                  <a:lnTo>
                    <a:pt x="46886" y="16789"/>
                  </a:lnTo>
                  <a:cubicBezTo>
                    <a:pt x="46886" y="15122"/>
                    <a:pt x="45538" y="13750"/>
                    <a:pt x="43847" y="13750"/>
                  </a:cubicBezTo>
                  <a:lnTo>
                    <a:pt x="24167" y="13750"/>
                  </a:lnTo>
                  <a:lnTo>
                    <a:pt x="24167" y="6103"/>
                  </a:lnTo>
                  <a:lnTo>
                    <a:pt x="45220" y="6103"/>
                  </a:lnTo>
                  <a:cubicBezTo>
                    <a:pt x="50342" y="6103"/>
                    <a:pt x="54533" y="10294"/>
                    <a:pt x="54533" y="15416"/>
                  </a:cubicBezTo>
                  <a:lnTo>
                    <a:pt x="54533" y="37719"/>
                  </a:lnTo>
                  <a:cubicBezTo>
                    <a:pt x="54533" y="39410"/>
                    <a:pt x="55905" y="40783"/>
                    <a:pt x="57596" y="40783"/>
                  </a:cubicBezTo>
                  <a:cubicBezTo>
                    <a:pt x="59263" y="40783"/>
                    <a:pt x="60636" y="39410"/>
                    <a:pt x="60636" y="37719"/>
                  </a:cubicBezTo>
                  <a:lnTo>
                    <a:pt x="60636" y="15416"/>
                  </a:lnTo>
                  <a:cubicBezTo>
                    <a:pt x="60636" y="6912"/>
                    <a:pt x="53724" y="0"/>
                    <a:pt x="45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2542149" y="2397448"/>
              <a:ext cx="121282" cy="95288"/>
            </a:xfrm>
            <a:custGeom>
              <a:avLst/>
              <a:gdLst/>
              <a:ahLst/>
              <a:cxnLst/>
              <a:rect l="l" t="t" r="r" b="b"/>
              <a:pathLst>
                <a:path w="59452" h="46710" extrusionOk="0">
                  <a:moveTo>
                    <a:pt x="29744" y="6638"/>
                  </a:moveTo>
                  <a:cubicBezTo>
                    <a:pt x="37268" y="6638"/>
                    <a:pt x="43444" y="8910"/>
                    <a:pt x="47597" y="13204"/>
                  </a:cubicBezTo>
                  <a:cubicBezTo>
                    <a:pt x="50046" y="15760"/>
                    <a:pt x="51785" y="19061"/>
                    <a:pt x="52459" y="22432"/>
                  </a:cubicBezTo>
                  <a:lnTo>
                    <a:pt x="42131" y="22432"/>
                  </a:lnTo>
                  <a:cubicBezTo>
                    <a:pt x="40285" y="22432"/>
                    <a:pt x="38795" y="23923"/>
                    <a:pt x="38795" y="25769"/>
                  </a:cubicBezTo>
                  <a:cubicBezTo>
                    <a:pt x="38795" y="27614"/>
                    <a:pt x="40285" y="29105"/>
                    <a:pt x="42131" y="29105"/>
                  </a:cubicBezTo>
                  <a:lnTo>
                    <a:pt x="52424" y="29105"/>
                  </a:lnTo>
                  <a:cubicBezTo>
                    <a:pt x="50898" y="35387"/>
                    <a:pt x="45254" y="40037"/>
                    <a:pt x="38546" y="40037"/>
                  </a:cubicBezTo>
                  <a:cubicBezTo>
                    <a:pt x="36026" y="40037"/>
                    <a:pt x="33577" y="39398"/>
                    <a:pt x="31412" y="38120"/>
                  </a:cubicBezTo>
                  <a:cubicBezTo>
                    <a:pt x="30880" y="37836"/>
                    <a:pt x="30312" y="37694"/>
                    <a:pt x="29744" y="37694"/>
                  </a:cubicBezTo>
                  <a:cubicBezTo>
                    <a:pt x="29176" y="37694"/>
                    <a:pt x="28573" y="37836"/>
                    <a:pt x="28076" y="38120"/>
                  </a:cubicBezTo>
                  <a:cubicBezTo>
                    <a:pt x="25911" y="39398"/>
                    <a:pt x="23426" y="40037"/>
                    <a:pt x="20942" y="40037"/>
                  </a:cubicBezTo>
                  <a:cubicBezTo>
                    <a:pt x="14198" y="40037"/>
                    <a:pt x="8555" y="35387"/>
                    <a:pt x="7064" y="29105"/>
                  </a:cubicBezTo>
                  <a:lnTo>
                    <a:pt x="17357" y="29105"/>
                  </a:lnTo>
                  <a:cubicBezTo>
                    <a:pt x="19167" y="29105"/>
                    <a:pt x="20658" y="27614"/>
                    <a:pt x="20658" y="25769"/>
                  </a:cubicBezTo>
                  <a:cubicBezTo>
                    <a:pt x="20658" y="23923"/>
                    <a:pt x="19167" y="22432"/>
                    <a:pt x="17357" y="22432"/>
                  </a:cubicBezTo>
                  <a:lnTo>
                    <a:pt x="6993" y="22432"/>
                  </a:lnTo>
                  <a:cubicBezTo>
                    <a:pt x="7703" y="19061"/>
                    <a:pt x="9406" y="15760"/>
                    <a:pt x="11891" y="13204"/>
                  </a:cubicBezTo>
                  <a:cubicBezTo>
                    <a:pt x="16044" y="8910"/>
                    <a:pt x="22219" y="6638"/>
                    <a:pt x="29744" y="6638"/>
                  </a:cubicBezTo>
                  <a:close/>
                  <a:moveTo>
                    <a:pt x="29744" y="1"/>
                  </a:moveTo>
                  <a:cubicBezTo>
                    <a:pt x="7916" y="1"/>
                    <a:pt x="1" y="15405"/>
                    <a:pt x="1" y="25769"/>
                  </a:cubicBezTo>
                  <a:cubicBezTo>
                    <a:pt x="1" y="37304"/>
                    <a:pt x="9406" y="46709"/>
                    <a:pt x="20942" y="46709"/>
                  </a:cubicBezTo>
                  <a:cubicBezTo>
                    <a:pt x="23994" y="46709"/>
                    <a:pt x="26975" y="46035"/>
                    <a:pt x="29744" y="44757"/>
                  </a:cubicBezTo>
                  <a:cubicBezTo>
                    <a:pt x="32477" y="46035"/>
                    <a:pt x="35494" y="46709"/>
                    <a:pt x="38546" y="46709"/>
                  </a:cubicBezTo>
                  <a:cubicBezTo>
                    <a:pt x="50081" y="46709"/>
                    <a:pt x="59451" y="37304"/>
                    <a:pt x="59451" y="25769"/>
                  </a:cubicBezTo>
                  <a:cubicBezTo>
                    <a:pt x="59451" y="15405"/>
                    <a:pt x="51536" y="1"/>
                    <a:pt x="29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37"/>
          <p:cNvSpPr txBox="1">
            <a:spLocks noGrp="1"/>
          </p:cNvSpPr>
          <p:nvPr>
            <p:ph type="ctrTitle"/>
          </p:nvPr>
        </p:nvSpPr>
        <p:spPr>
          <a:xfrm flipH="1">
            <a:off x="720100" y="427575"/>
            <a:ext cx="4795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>
                <a:latin typeface="Univers LT Std 49 Light UltraCn" panose="020B0406020202060204" pitchFamily="34" charset="0"/>
              </a:rPr>
              <a:t>¿Por qué FB Prophet?</a:t>
            </a:r>
            <a:endParaRPr dirty="0">
              <a:latin typeface="Univers LT Std 49 Light UltraCn" panose="020B0406020202060204" pitchFamily="34" charset="0"/>
            </a:endParaRPr>
          </a:p>
        </p:txBody>
      </p:sp>
      <p:sp>
        <p:nvSpPr>
          <p:cNvPr id="579" name="Google Shape;579;p37"/>
          <p:cNvSpPr/>
          <p:nvPr/>
        </p:nvSpPr>
        <p:spPr>
          <a:xfrm>
            <a:off x="6950937" y="1891050"/>
            <a:ext cx="572400" cy="5724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37"/>
          <p:cNvGrpSpPr/>
          <p:nvPr/>
        </p:nvGrpSpPr>
        <p:grpSpPr>
          <a:xfrm>
            <a:off x="4370655" y="1982829"/>
            <a:ext cx="402715" cy="388821"/>
            <a:chOff x="1187350" y="326175"/>
            <a:chExt cx="5223275" cy="5043075"/>
          </a:xfrm>
        </p:grpSpPr>
        <p:sp>
          <p:nvSpPr>
            <p:cNvPr id="581" name="Google Shape;581;p37"/>
            <p:cNvSpPr/>
            <p:nvPr/>
          </p:nvSpPr>
          <p:spPr>
            <a:xfrm>
              <a:off x="4264225" y="326175"/>
              <a:ext cx="2146400" cy="2608800"/>
            </a:xfrm>
            <a:custGeom>
              <a:avLst/>
              <a:gdLst/>
              <a:ahLst/>
              <a:cxnLst/>
              <a:rect l="l" t="t" r="r" b="b"/>
              <a:pathLst>
                <a:path w="85856" h="104352" extrusionOk="0">
                  <a:moveTo>
                    <a:pt x="58292" y="29555"/>
                  </a:moveTo>
                  <a:cubicBezTo>
                    <a:pt x="61163" y="29652"/>
                    <a:pt x="64881" y="30076"/>
                    <a:pt x="68730" y="31349"/>
                  </a:cubicBezTo>
                  <a:lnTo>
                    <a:pt x="59923" y="35687"/>
                  </a:lnTo>
                  <a:cubicBezTo>
                    <a:pt x="59792" y="34611"/>
                    <a:pt x="59597" y="33534"/>
                    <a:pt x="59303" y="32458"/>
                  </a:cubicBezTo>
                  <a:cubicBezTo>
                    <a:pt x="59010" y="31446"/>
                    <a:pt x="58683" y="30501"/>
                    <a:pt x="58292" y="29555"/>
                  </a:cubicBezTo>
                  <a:close/>
                  <a:moveTo>
                    <a:pt x="40025" y="7243"/>
                  </a:moveTo>
                  <a:cubicBezTo>
                    <a:pt x="44070" y="7243"/>
                    <a:pt x="47332" y="10505"/>
                    <a:pt x="47332" y="14549"/>
                  </a:cubicBezTo>
                  <a:cubicBezTo>
                    <a:pt x="47332" y="15593"/>
                    <a:pt x="47136" y="16572"/>
                    <a:pt x="46712" y="17485"/>
                  </a:cubicBezTo>
                  <a:cubicBezTo>
                    <a:pt x="43564" y="16001"/>
                    <a:pt x="40115" y="15219"/>
                    <a:pt x="36632" y="15219"/>
                  </a:cubicBezTo>
                  <a:cubicBezTo>
                    <a:pt x="35676" y="15219"/>
                    <a:pt x="34717" y="15278"/>
                    <a:pt x="33762" y="15398"/>
                  </a:cubicBezTo>
                  <a:cubicBezTo>
                    <a:pt x="29293" y="15985"/>
                    <a:pt x="25118" y="17811"/>
                    <a:pt x="21692" y="20649"/>
                  </a:cubicBezTo>
                  <a:cubicBezTo>
                    <a:pt x="15234" y="26032"/>
                    <a:pt x="12396" y="34578"/>
                    <a:pt x="13994" y="42831"/>
                  </a:cubicBezTo>
                  <a:cubicBezTo>
                    <a:pt x="10439" y="42342"/>
                    <a:pt x="7666" y="39275"/>
                    <a:pt x="7666" y="35589"/>
                  </a:cubicBezTo>
                  <a:cubicBezTo>
                    <a:pt x="7666" y="32164"/>
                    <a:pt x="10015" y="29228"/>
                    <a:pt x="13374" y="28445"/>
                  </a:cubicBezTo>
                  <a:cubicBezTo>
                    <a:pt x="14386" y="28217"/>
                    <a:pt x="15266" y="27532"/>
                    <a:pt x="15756" y="26586"/>
                  </a:cubicBezTo>
                  <a:cubicBezTo>
                    <a:pt x="16245" y="25640"/>
                    <a:pt x="16278" y="24531"/>
                    <a:pt x="15854" y="23520"/>
                  </a:cubicBezTo>
                  <a:cubicBezTo>
                    <a:pt x="15495" y="22639"/>
                    <a:pt x="15299" y="21693"/>
                    <a:pt x="15299" y="20682"/>
                  </a:cubicBezTo>
                  <a:cubicBezTo>
                    <a:pt x="15299" y="16637"/>
                    <a:pt x="18594" y="13375"/>
                    <a:pt x="22638" y="13375"/>
                  </a:cubicBezTo>
                  <a:cubicBezTo>
                    <a:pt x="24269" y="13375"/>
                    <a:pt x="25835" y="13897"/>
                    <a:pt x="27140" y="14908"/>
                  </a:cubicBezTo>
                  <a:cubicBezTo>
                    <a:pt x="27792" y="15430"/>
                    <a:pt x="28575" y="15691"/>
                    <a:pt x="29373" y="15691"/>
                  </a:cubicBezTo>
                  <a:cubicBezTo>
                    <a:pt x="29771" y="15691"/>
                    <a:pt x="30174" y="15626"/>
                    <a:pt x="30565" y="15495"/>
                  </a:cubicBezTo>
                  <a:cubicBezTo>
                    <a:pt x="31739" y="15071"/>
                    <a:pt x="32588" y="14093"/>
                    <a:pt x="32881" y="12886"/>
                  </a:cubicBezTo>
                  <a:cubicBezTo>
                    <a:pt x="33664" y="9559"/>
                    <a:pt x="36600" y="7243"/>
                    <a:pt x="40025" y="7243"/>
                  </a:cubicBezTo>
                  <a:close/>
                  <a:moveTo>
                    <a:pt x="61065" y="43157"/>
                  </a:moveTo>
                  <a:lnTo>
                    <a:pt x="73689" y="50757"/>
                  </a:lnTo>
                  <a:cubicBezTo>
                    <a:pt x="74863" y="51475"/>
                    <a:pt x="75026" y="52649"/>
                    <a:pt x="75026" y="53106"/>
                  </a:cubicBezTo>
                  <a:cubicBezTo>
                    <a:pt x="75059" y="53563"/>
                    <a:pt x="74961" y="54737"/>
                    <a:pt x="73786" y="55487"/>
                  </a:cubicBezTo>
                  <a:cubicBezTo>
                    <a:pt x="72938" y="56042"/>
                    <a:pt x="71960" y="56335"/>
                    <a:pt x="70948" y="56335"/>
                  </a:cubicBezTo>
                  <a:cubicBezTo>
                    <a:pt x="69905" y="56335"/>
                    <a:pt x="68893" y="56042"/>
                    <a:pt x="68045" y="55455"/>
                  </a:cubicBezTo>
                  <a:cubicBezTo>
                    <a:pt x="67132" y="54444"/>
                    <a:pt x="66219" y="53465"/>
                    <a:pt x="65305" y="52584"/>
                  </a:cubicBezTo>
                  <a:cubicBezTo>
                    <a:pt x="63250" y="50529"/>
                    <a:pt x="61032" y="48572"/>
                    <a:pt x="58683" y="46745"/>
                  </a:cubicBezTo>
                  <a:cubicBezTo>
                    <a:pt x="59010" y="45832"/>
                    <a:pt x="59303" y="44886"/>
                    <a:pt x="59532" y="43940"/>
                  </a:cubicBezTo>
                  <a:lnTo>
                    <a:pt x="61065" y="43157"/>
                  </a:lnTo>
                  <a:close/>
                  <a:moveTo>
                    <a:pt x="40025" y="1"/>
                  </a:moveTo>
                  <a:cubicBezTo>
                    <a:pt x="34773" y="1"/>
                    <a:pt x="30141" y="2741"/>
                    <a:pt x="27564" y="7014"/>
                  </a:cubicBezTo>
                  <a:cubicBezTo>
                    <a:pt x="25998" y="6460"/>
                    <a:pt x="24302" y="6133"/>
                    <a:pt x="22638" y="6133"/>
                  </a:cubicBezTo>
                  <a:cubicBezTo>
                    <a:pt x="14614" y="6133"/>
                    <a:pt x="8090" y="12657"/>
                    <a:pt x="8090" y="20682"/>
                  </a:cubicBezTo>
                  <a:cubicBezTo>
                    <a:pt x="8090" y="21367"/>
                    <a:pt x="8123" y="22052"/>
                    <a:pt x="8220" y="22737"/>
                  </a:cubicBezTo>
                  <a:cubicBezTo>
                    <a:pt x="3523" y="25183"/>
                    <a:pt x="457" y="30076"/>
                    <a:pt x="457" y="35589"/>
                  </a:cubicBezTo>
                  <a:cubicBezTo>
                    <a:pt x="457" y="43614"/>
                    <a:pt x="6981" y="50138"/>
                    <a:pt x="15005" y="50138"/>
                  </a:cubicBezTo>
                  <a:cubicBezTo>
                    <a:pt x="15429" y="50138"/>
                    <a:pt x="15821" y="50105"/>
                    <a:pt x="16245" y="50072"/>
                  </a:cubicBezTo>
                  <a:cubicBezTo>
                    <a:pt x="18528" y="57249"/>
                    <a:pt x="21366" y="69971"/>
                    <a:pt x="16734" y="79593"/>
                  </a:cubicBezTo>
                  <a:cubicBezTo>
                    <a:pt x="14125" y="84943"/>
                    <a:pt x="9623" y="88629"/>
                    <a:pt x="2903" y="90815"/>
                  </a:cubicBezTo>
                  <a:cubicBezTo>
                    <a:pt x="1011" y="91434"/>
                    <a:pt x="0" y="93489"/>
                    <a:pt x="620" y="95381"/>
                  </a:cubicBezTo>
                  <a:cubicBezTo>
                    <a:pt x="1116" y="96897"/>
                    <a:pt x="2512" y="97847"/>
                    <a:pt x="4021" y="97847"/>
                  </a:cubicBezTo>
                  <a:cubicBezTo>
                    <a:pt x="4396" y="97847"/>
                    <a:pt x="4777" y="97788"/>
                    <a:pt x="5154" y="97665"/>
                  </a:cubicBezTo>
                  <a:cubicBezTo>
                    <a:pt x="13701" y="94860"/>
                    <a:pt x="19768" y="89836"/>
                    <a:pt x="23226" y="82725"/>
                  </a:cubicBezTo>
                  <a:cubicBezTo>
                    <a:pt x="25933" y="77114"/>
                    <a:pt x="29391" y="64686"/>
                    <a:pt x="22019" y="44658"/>
                  </a:cubicBezTo>
                  <a:lnTo>
                    <a:pt x="21823" y="44201"/>
                  </a:lnTo>
                  <a:cubicBezTo>
                    <a:pt x="19376" y="37710"/>
                    <a:pt x="21171" y="30468"/>
                    <a:pt x="26292" y="26195"/>
                  </a:cubicBezTo>
                  <a:cubicBezTo>
                    <a:pt x="28673" y="24205"/>
                    <a:pt x="31576" y="22965"/>
                    <a:pt x="34675" y="22574"/>
                  </a:cubicBezTo>
                  <a:cubicBezTo>
                    <a:pt x="35361" y="22482"/>
                    <a:pt x="36047" y="22436"/>
                    <a:pt x="36732" y="22436"/>
                  </a:cubicBezTo>
                  <a:cubicBezTo>
                    <a:pt x="39920" y="22436"/>
                    <a:pt x="43053" y="23422"/>
                    <a:pt x="45766" y="25249"/>
                  </a:cubicBezTo>
                  <a:cubicBezTo>
                    <a:pt x="47136" y="26162"/>
                    <a:pt x="48343" y="27271"/>
                    <a:pt x="49354" y="28543"/>
                  </a:cubicBezTo>
                  <a:cubicBezTo>
                    <a:pt x="50757" y="30272"/>
                    <a:pt x="51768" y="32229"/>
                    <a:pt x="52323" y="34350"/>
                  </a:cubicBezTo>
                  <a:cubicBezTo>
                    <a:pt x="52942" y="36535"/>
                    <a:pt x="53073" y="38753"/>
                    <a:pt x="52747" y="40971"/>
                  </a:cubicBezTo>
                  <a:cubicBezTo>
                    <a:pt x="52486" y="42831"/>
                    <a:pt x="51898" y="44592"/>
                    <a:pt x="51018" y="46223"/>
                  </a:cubicBezTo>
                  <a:cubicBezTo>
                    <a:pt x="50170" y="47854"/>
                    <a:pt x="50626" y="49844"/>
                    <a:pt x="52127" y="50888"/>
                  </a:cubicBezTo>
                  <a:cubicBezTo>
                    <a:pt x="55030" y="52943"/>
                    <a:pt x="57737" y="55226"/>
                    <a:pt x="60249" y="57705"/>
                  </a:cubicBezTo>
                  <a:cubicBezTo>
                    <a:pt x="61130" y="58586"/>
                    <a:pt x="62043" y="59565"/>
                    <a:pt x="62924" y="60543"/>
                  </a:cubicBezTo>
                  <a:cubicBezTo>
                    <a:pt x="70231" y="68796"/>
                    <a:pt x="75222" y="78876"/>
                    <a:pt x="77407" y="89738"/>
                  </a:cubicBezTo>
                  <a:cubicBezTo>
                    <a:pt x="78125" y="93392"/>
                    <a:pt x="78549" y="97143"/>
                    <a:pt x="78614" y="100829"/>
                  </a:cubicBezTo>
                  <a:cubicBezTo>
                    <a:pt x="78647" y="102786"/>
                    <a:pt x="80245" y="104352"/>
                    <a:pt x="82202" y="104352"/>
                  </a:cubicBezTo>
                  <a:lnTo>
                    <a:pt x="82300" y="104352"/>
                  </a:lnTo>
                  <a:cubicBezTo>
                    <a:pt x="84290" y="104319"/>
                    <a:pt x="85856" y="102688"/>
                    <a:pt x="85823" y="100698"/>
                  </a:cubicBezTo>
                  <a:cubicBezTo>
                    <a:pt x="85725" y="96556"/>
                    <a:pt x="85301" y="92413"/>
                    <a:pt x="84486" y="88336"/>
                  </a:cubicBezTo>
                  <a:cubicBezTo>
                    <a:pt x="82659" y="79300"/>
                    <a:pt x="79103" y="70753"/>
                    <a:pt x="74047" y="63153"/>
                  </a:cubicBezTo>
                  <a:cubicBezTo>
                    <a:pt x="75352" y="62827"/>
                    <a:pt x="76592" y="62272"/>
                    <a:pt x="77766" y="61522"/>
                  </a:cubicBezTo>
                  <a:cubicBezTo>
                    <a:pt x="80637" y="59597"/>
                    <a:pt x="82333" y="56401"/>
                    <a:pt x="82235" y="52943"/>
                  </a:cubicBezTo>
                  <a:cubicBezTo>
                    <a:pt x="82170" y="49485"/>
                    <a:pt x="80343" y="46354"/>
                    <a:pt x="77407" y="44560"/>
                  </a:cubicBezTo>
                  <a:lnTo>
                    <a:pt x="68730" y="39373"/>
                  </a:lnTo>
                  <a:lnTo>
                    <a:pt x="78647" y="34480"/>
                  </a:lnTo>
                  <a:cubicBezTo>
                    <a:pt x="79821" y="33926"/>
                    <a:pt x="80571" y="32751"/>
                    <a:pt x="80637" y="31446"/>
                  </a:cubicBezTo>
                  <a:cubicBezTo>
                    <a:pt x="80702" y="30142"/>
                    <a:pt x="80049" y="28902"/>
                    <a:pt x="78940" y="28217"/>
                  </a:cubicBezTo>
                  <a:cubicBezTo>
                    <a:pt x="71051" y="23286"/>
                    <a:pt x="62501" y="22340"/>
                    <a:pt x="57101" y="22340"/>
                  </a:cubicBezTo>
                  <a:cubicBezTo>
                    <a:pt x="55714" y="22340"/>
                    <a:pt x="54534" y="22403"/>
                    <a:pt x="53627" y="22476"/>
                  </a:cubicBezTo>
                  <a:cubicBezTo>
                    <a:pt x="53334" y="22182"/>
                    <a:pt x="53040" y="21889"/>
                    <a:pt x="52747" y="21595"/>
                  </a:cubicBezTo>
                  <a:cubicBezTo>
                    <a:pt x="53921" y="19475"/>
                    <a:pt x="54541" y="17061"/>
                    <a:pt x="54541" y="14549"/>
                  </a:cubicBezTo>
                  <a:cubicBezTo>
                    <a:pt x="54541" y="6525"/>
                    <a:pt x="48017" y="1"/>
                    <a:pt x="40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187350" y="1352500"/>
              <a:ext cx="5214300" cy="4016750"/>
            </a:xfrm>
            <a:custGeom>
              <a:avLst/>
              <a:gdLst/>
              <a:ahLst/>
              <a:cxnLst/>
              <a:rect l="l" t="t" r="r" b="b"/>
              <a:pathLst>
                <a:path w="208572" h="160670" extrusionOk="0">
                  <a:moveTo>
                    <a:pt x="48082" y="48229"/>
                  </a:moveTo>
                  <a:cubicBezTo>
                    <a:pt x="52062" y="48229"/>
                    <a:pt x="56041" y="48979"/>
                    <a:pt x="59891" y="50447"/>
                  </a:cubicBezTo>
                  <a:cubicBezTo>
                    <a:pt x="61326" y="51001"/>
                    <a:pt x="62696" y="51654"/>
                    <a:pt x="64001" y="52404"/>
                  </a:cubicBezTo>
                  <a:cubicBezTo>
                    <a:pt x="51736" y="55568"/>
                    <a:pt x="41591" y="64441"/>
                    <a:pt x="36861" y="76608"/>
                  </a:cubicBezTo>
                  <a:cubicBezTo>
                    <a:pt x="32164" y="88775"/>
                    <a:pt x="33697" y="102182"/>
                    <a:pt x="40612" y="112783"/>
                  </a:cubicBezTo>
                  <a:cubicBezTo>
                    <a:pt x="39144" y="112457"/>
                    <a:pt x="37709" y="112000"/>
                    <a:pt x="36274" y="111446"/>
                  </a:cubicBezTo>
                  <a:cubicBezTo>
                    <a:pt x="28119" y="108282"/>
                    <a:pt x="21693" y="102149"/>
                    <a:pt x="18170" y="94157"/>
                  </a:cubicBezTo>
                  <a:cubicBezTo>
                    <a:pt x="14647" y="86165"/>
                    <a:pt x="14451" y="77293"/>
                    <a:pt x="17583" y="69138"/>
                  </a:cubicBezTo>
                  <a:cubicBezTo>
                    <a:pt x="20747" y="61016"/>
                    <a:pt x="26879" y="54589"/>
                    <a:pt x="34871" y="51034"/>
                  </a:cubicBezTo>
                  <a:cubicBezTo>
                    <a:pt x="39112" y="49174"/>
                    <a:pt x="43581" y="48229"/>
                    <a:pt x="48082" y="48229"/>
                  </a:cubicBezTo>
                  <a:close/>
                  <a:moveTo>
                    <a:pt x="126370" y="129550"/>
                  </a:moveTo>
                  <a:lnTo>
                    <a:pt x="126370" y="129550"/>
                  </a:lnTo>
                  <a:cubicBezTo>
                    <a:pt x="130219" y="130267"/>
                    <a:pt x="134068" y="130659"/>
                    <a:pt x="137950" y="130724"/>
                  </a:cubicBezTo>
                  <a:cubicBezTo>
                    <a:pt x="134362" y="133725"/>
                    <a:pt x="131752" y="136726"/>
                    <a:pt x="130186" y="139662"/>
                  </a:cubicBezTo>
                  <a:cubicBezTo>
                    <a:pt x="127903" y="136922"/>
                    <a:pt x="125620" y="133171"/>
                    <a:pt x="126370" y="129550"/>
                  </a:cubicBezTo>
                  <a:close/>
                  <a:moveTo>
                    <a:pt x="39975" y="1"/>
                  </a:moveTo>
                  <a:cubicBezTo>
                    <a:pt x="29725" y="1"/>
                    <a:pt x="20050" y="3863"/>
                    <a:pt x="12592" y="10944"/>
                  </a:cubicBezTo>
                  <a:cubicBezTo>
                    <a:pt x="4828" y="18283"/>
                    <a:pt x="425" y="28200"/>
                    <a:pt x="131" y="38834"/>
                  </a:cubicBezTo>
                  <a:cubicBezTo>
                    <a:pt x="1" y="44151"/>
                    <a:pt x="881" y="49338"/>
                    <a:pt x="2806" y="54263"/>
                  </a:cubicBezTo>
                  <a:cubicBezTo>
                    <a:pt x="3328" y="55601"/>
                    <a:pt x="4600" y="56514"/>
                    <a:pt x="6068" y="56547"/>
                  </a:cubicBezTo>
                  <a:cubicBezTo>
                    <a:pt x="6096" y="56547"/>
                    <a:pt x="6123" y="56548"/>
                    <a:pt x="6151" y="56548"/>
                  </a:cubicBezTo>
                  <a:cubicBezTo>
                    <a:pt x="7554" y="56548"/>
                    <a:pt x="8852" y="55738"/>
                    <a:pt x="9460" y="54426"/>
                  </a:cubicBezTo>
                  <a:cubicBezTo>
                    <a:pt x="12722" y="47087"/>
                    <a:pt x="18561" y="41248"/>
                    <a:pt x="25901" y="37953"/>
                  </a:cubicBezTo>
                  <a:cubicBezTo>
                    <a:pt x="27727" y="37105"/>
                    <a:pt x="28543" y="34985"/>
                    <a:pt x="27695" y="33158"/>
                  </a:cubicBezTo>
                  <a:cubicBezTo>
                    <a:pt x="27095" y="31838"/>
                    <a:pt x="25787" y="31047"/>
                    <a:pt x="24411" y="31047"/>
                  </a:cubicBezTo>
                  <a:cubicBezTo>
                    <a:pt x="23917" y="31047"/>
                    <a:pt x="23414" y="31149"/>
                    <a:pt x="22932" y="31364"/>
                  </a:cubicBezTo>
                  <a:cubicBezTo>
                    <a:pt x="16832" y="34137"/>
                    <a:pt x="11548" y="38345"/>
                    <a:pt x="7536" y="43596"/>
                  </a:cubicBezTo>
                  <a:cubicBezTo>
                    <a:pt x="7373" y="42096"/>
                    <a:pt x="7307" y="40563"/>
                    <a:pt x="7340" y="39030"/>
                  </a:cubicBezTo>
                  <a:cubicBezTo>
                    <a:pt x="7601" y="30320"/>
                    <a:pt x="11189" y="22198"/>
                    <a:pt x="17550" y="16196"/>
                  </a:cubicBezTo>
                  <a:cubicBezTo>
                    <a:pt x="23639" y="10390"/>
                    <a:pt x="31569" y="7211"/>
                    <a:pt x="39918" y="7211"/>
                  </a:cubicBezTo>
                  <a:cubicBezTo>
                    <a:pt x="40247" y="7211"/>
                    <a:pt x="40576" y="7215"/>
                    <a:pt x="40906" y="7225"/>
                  </a:cubicBezTo>
                  <a:cubicBezTo>
                    <a:pt x="58912" y="7682"/>
                    <a:pt x="73199" y="22752"/>
                    <a:pt x="72710" y="40759"/>
                  </a:cubicBezTo>
                  <a:cubicBezTo>
                    <a:pt x="72678" y="42292"/>
                    <a:pt x="72547" y="43792"/>
                    <a:pt x="72286" y="45293"/>
                  </a:cubicBezTo>
                  <a:cubicBezTo>
                    <a:pt x="65175" y="34822"/>
                    <a:pt x="53399" y="28233"/>
                    <a:pt x="40351" y="27874"/>
                  </a:cubicBezTo>
                  <a:cubicBezTo>
                    <a:pt x="39999" y="27863"/>
                    <a:pt x="39645" y="27857"/>
                    <a:pt x="39291" y="27857"/>
                  </a:cubicBezTo>
                  <a:cubicBezTo>
                    <a:pt x="37582" y="27857"/>
                    <a:pt x="35862" y="27984"/>
                    <a:pt x="34186" y="28200"/>
                  </a:cubicBezTo>
                  <a:cubicBezTo>
                    <a:pt x="32229" y="28428"/>
                    <a:pt x="30826" y="30255"/>
                    <a:pt x="31087" y="32212"/>
                  </a:cubicBezTo>
                  <a:cubicBezTo>
                    <a:pt x="31297" y="34042"/>
                    <a:pt x="32858" y="35375"/>
                    <a:pt x="34630" y="35375"/>
                  </a:cubicBezTo>
                  <a:cubicBezTo>
                    <a:pt x="34785" y="35375"/>
                    <a:pt x="34942" y="35365"/>
                    <a:pt x="35099" y="35344"/>
                  </a:cubicBezTo>
                  <a:cubicBezTo>
                    <a:pt x="36500" y="35151"/>
                    <a:pt x="37923" y="35075"/>
                    <a:pt x="39350" y="35075"/>
                  </a:cubicBezTo>
                  <a:cubicBezTo>
                    <a:pt x="39619" y="35075"/>
                    <a:pt x="39887" y="35078"/>
                    <a:pt x="40156" y="35083"/>
                  </a:cubicBezTo>
                  <a:cubicBezTo>
                    <a:pt x="47984" y="35278"/>
                    <a:pt x="55226" y="38214"/>
                    <a:pt x="60837" y="43140"/>
                  </a:cubicBezTo>
                  <a:cubicBezTo>
                    <a:pt x="56655" y="41731"/>
                    <a:pt x="52340" y="41026"/>
                    <a:pt x="48034" y="41026"/>
                  </a:cubicBezTo>
                  <a:cubicBezTo>
                    <a:pt x="42566" y="41026"/>
                    <a:pt x="37114" y="42164"/>
                    <a:pt x="31968" y="44445"/>
                  </a:cubicBezTo>
                  <a:cubicBezTo>
                    <a:pt x="22215" y="48750"/>
                    <a:pt x="14712" y="56612"/>
                    <a:pt x="10863" y="66561"/>
                  </a:cubicBezTo>
                  <a:cubicBezTo>
                    <a:pt x="7014" y="76477"/>
                    <a:pt x="7275" y="87340"/>
                    <a:pt x="11581" y="97093"/>
                  </a:cubicBezTo>
                  <a:cubicBezTo>
                    <a:pt x="15886" y="106846"/>
                    <a:pt x="23748" y="114316"/>
                    <a:pt x="33664" y="118166"/>
                  </a:cubicBezTo>
                  <a:cubicBezTo>
                    <a:pt x="38296" y="119960"/>
                    <a:pt x="43124" y="120873"/>
                    <a:pt x="48082" y="120873"/>
                  </a:cubicBezTo>
                  <a:cubicBezTo>
                    <a:pt x="48408" y="120873"/>
                    <a:pt x="48735" y="120873"/>
                    <a:pt x="49061" y="120840"/>
                  </a:cubicBezTo>
                  <a:cubicBezTo>
                    <a:pt x="50529" y="120808"/>
                    <a:pt x="51833" y="119894"/>
                    <a:pt x="52355" y="118557"/>
                  </a:cubicBezTo>
                  <a:cubicBezTo>
                    <a:pt x="52877" y="117187"/>
                    <a:pt x="52519" y="115654"/>
                    <a:pt x="51475" y="114643"/>
                  </a:cubicBezTo>
                  <a:cubicBezTo>
                    <a:pt x="41917" y="105476"/>
                    <a:pt x="38818" y="91580"/>
                    <a:pt x="43581" y="79217"/>
                  </a:cubicBezTo>
                  <a:cubicBezTo>
                    <a:pt x="47886" y="68094"/>
                    <a:pt x="57770" y="60363"/>
                    <a:pt x="69350" y="58667"/>
                  </a:cubicBezTo>
                  <a:lnTo>
                    <a:pt x="69350" y="58667"/>
                  </a:lnTo>
                  <a:cubicBezTo>
                    <a:pt x="69155" y="64310"/>
                    <a:pt x="69644" y="69986"/>
                    <a:pt x="70851" y="75564"/>
                  </a:cubicBezTo>
                  <a:cubicBezTo>
                    <a:pt x="76168" y="100453"/>
                    <a:pt x="94990" y="120547"/>
                    <a:pt x="119324" y="127821"/>
                  </a:cubicBezTo>
                  <a:cubicBezTo>
                    <a:pt x="118476" y="131442"/>
                    <a:pt x="118900" y="136172"/>
                    <a:pt x="122716" y="141782"/>
                  </a:cubicBezTo>
                  <a:cubicBezTo>
                    <a:pt x="123858" y="143413"/>
                    <a:pt x="125098" y="144881"/>
                    <a:pt x="126207" y="146055"/>
                  </a:cubicBezTo>
                  <a:cubicBezTo>
                    <a:pt x="125946" y="146284"/>
                    <a:pt x="125685" y="146512"/>
                    <a:pt x="125391" y="146741"/>
                  </a:cubicBezTo>
                  <a:cubicBezTo>
                    <a:pt x="121966" y="149905"/>
                    <a:pt x="120139" y="153460"/>
                    <a:pt x="120139" y="157048"/>
                  </a:cubicBezTo>
                  <a:cubicBezTo>
                    <a:pt x="120139" y="159038"/>
                    <a:pt x="121770" y="160669"/>
                    <a:pt x="123760" y="160669"/>
                  </a:cubicBezTo>
                  <a:cubicBezTo>
                    <a:pt x="125750" y="160669"/>
                    <a:pt x="127348" y="159038"/>
                    <a:pt x="127348" y="157048"/>
                  </a:cubicBezTo>
                  <a:cubicBezTo>
                    <a:pt x="127348" y="155515"/>
                    <a:pt x="128360" y="153982"/>
                    <a:pt x="129599" y="152710"/>
                  </a:cubicBezTo>
                  <a:cubicBezTo>
                    <a:pt x="132274" y="158418"/>
                    <a:pt x="138472" y="160669"/>
                    <a:pt x="142973" y="160669"/>
                  </a:cubicBezTo>
                  <a:cubicBezTo>
                    <a:pt x="144963" y="160669"/>
                    <a:pt x="146594" y="159038"/>
                    <a:pt x="146594" y="157048"/>
                  </a:cubicBezTo>
                  <a:cubicBezTo>
                    <a:pt x="146594" y="155059"/>
                    <a:pt x="144963" y="153428"/>
                    <a:pt x="142973" y="153428"/>
                  </a:cubicBezTo>
                  <a:cubicBezTo>
                    <a:pt x="142223" y="153428"/>
                    <a:pt x="135536" y="153232"/>
                    <a:pt x="135536" y="146480"/>
                  </a:cubicBezTo>
                  <a:cubicBezTo>
                    <a:pt x="135536" y="143381"/>
                    <a:pt x="138537" y="139336"/>
                    <a:pt x="143952" y="135128"/>
                  </a:cubicBezTo>
                  <a:cubicBezTo>
                    <a:pt x="147866" y="132127"/>
                    <a:pt x="151813" y="129974"/>
                    <a:pt x="153020" y="129321"/>
                  </a:cubicBezTo>
                  <a:cubicBezTo>
                    <a:pt x="182150" y="123385"/>
                    <a:pt x="204331" y="99703"/>
                    <a:pt x="208311" y="70214"/>
                  </a:cubicBezTo>
                  <a:cubicBezTo>
                    <a:pt x="208572" y="68257"/>
                    <a:pt x="207169" y="66430"/>
                    <a:pt x="205212" y="66169"/>
                  </a:cubicBezTo>
                  <a:cubicBezTo>
                    <a:pt x="205049" y="66148"/>
                    <a:pt x="204887" y="66138"/>
                    <a:pt x="204727" y="66138"/>
                  </a:cubicBezTo>
                  <a:cubicBezTo>
                    <a:pt x="202938" y="66138"/>
                    <a:pt x="201404" y="67442"/>
                    <a:pt x="201135" y="69268"/>
                  </a:cubicBezTo>
                  <a:cubicBezTo>
                    <a:pt x="197579" y="95886"/>
                    <a:pt x="177453" y="117220"/>
                    <a:pt x="151096" y="122373"/>
                  </a:cubicBezTo>
                  <a:cubicBezTo>
                    <a:pt x="147123" y="123147"/>
                    <a:pt x="143137" y="123534"/>
                    <a:pt x="139162" y="123534"/>
                  </a:cubicBezTo>
                  <a:cubicBezTo>
                    <a:pt x="134422" y="123534"/>
                    <a:pt x="129698" y="122984"/>
                    <a:pt x="125032" y="121884"/>
                  </a:cubicBezTo>
                  <a:cubicBezTo>
                    <a:pt x="101448" y="116371"/>
                    <a:pt x="82953" y="97615"/>
                    <a:pt x="77897" y="74063"/>
                  </a:cubicBezTo>
                  <a:cubicBezTo>
                    <a:pt x="76886" y="69268"/>
                    <a:pt x="76429" y="64408"/>
                    <a:pt x="76527" y="59580"/>
                  </a:cubicBezTo>
                  <a:lnTo>
                    <a:pt x="76527" y="59580"/>
                  </a:lnTo>
                  <a:cubicBezTo>
                    <a:pt x="80669" y="60657"/>
                    <a:pt x="87454" y="61929"/>
                    <a:pt x="96262" y="61929"/>
                  </a:cubicBezTo>
                  <a:cubicBezTo>
                    <a:pt x="102264" y="61929"/>
                    <a:pt x="109244" y="61342"/>
                    <a:pt x="117008" y="59678"/>
                  </a:cubicBezTo>
                  <a:cubicBezTo>
                    <a:pt x="118933" y="59254"/>
                    <a:pt x="120172" y="57329"/>
                    <a:pt x="119781" y="55405"/>
                  </a:cubicBezTo>
                  <a:cubicBezTo>
                    <a:pt x="119413" y="53707"/>
                    <a:pt x="117915" y="52549"/>
                    <a:pt x="116247" y="52549"/>
                  </a:cubicBezTo>
                  <a:cubicBezTo>
                    <a:pt x="115993" y="52549"/>
                    <a:pt x="115734" y="52576"/>
                    <a:pt x="115475" y="52632"/>
                  </a:cubicBezTo>
                  <a:cubicBezTo>
                    <a:pt x="108220" y="54201"/>
                    <a:pt x="101728" y="54726"/>
                    <a:pt x="96282" y="54726"/>
                  </a:cubicBezTo>
                  <a:cubicBezTo>
                    <a:pt x="92105" y="54726"/>
                    <a:pt x="88543" y="54417"/>
                    <a:pt x="85726" y="54035"/>
                  </a:cubicBezTo>
                  <a:cubicBezTo>
                    <a:pt x="82431" y="53578"/>
                    <a:pt x="79821" y="52991"/>
                    <a:pt x="77929" y="52469"/>
                  </a:cubicBezTo>
                  <a:cubicBezTo>
                    <a:pt x="79169" y="48750"/>
                    <a:pt x="79821" y="44901"/>
                    <a:pt x="79919" y="40954"/>
                  </a:cubicBezTo>
                  <a:cubicBezTo>
                    <a:pt x="80506" y="18968"/>
                    <a:pt x="63087" y="604"/>
                    <a:pt x="41102" y="16"/>
                  </a:cubicBezTo>
                  <a:cubicBezTo>
                    <a:pt x="40725" y="6"/>
                    <a:pt x="40350" y="1"/>
                    <a:pt x="39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3522925" y="2556125"/>
              <a:ext cx="2423700" cy="1521375"/>
            </a:xfrm>
            <a:custGeom>
              <a:avLst/>
              <a:gdLst/>
              <a:ahLst/>
              <a:cxnLst/>
              <a:rect l="l" t="t" r="r" b="b"/>
              <a:pathLst>
                <a:path w="96948" h="60855" extrusionOk="0">
                  <a:moveTo>
                    <a:pt x="74518" y="1"/>
                  </a:moveTo>
                  <a:cubicBezTo>
                    <a:pt x="73133" y="1"/>
                    <a:pt x="71814" y="810"/>
                    <a:pt x="71210" y="2139"/>
                  </a:cubicBezTo>
                  <a:cubicBezTo>
                    <a:pt x="70427" y="3965"/>
                    <a:pt x="71243" y="6118"/>
                    <a:pt x="73069" y="6901"/>
                  </a:cubicBezTo>
                  <a:cubicBezTo>
                    <a:pt x="80898" y="10359"/>
                    <a:pt x="86672" y="17339"/>
                    <a:pt x="88107" y="25103"/>
                  </a:cubicBezTo>
                  <a:cubicBezTo>
                    <a:pt x="89020" y="29996"/>
                    <a:pt x="88629" y="37270"/>
                    <a:pt x="81583" y="44316"/>
                  </a:cubicBezTo>
                  <a:cubicBezTo>
                    <a:pt x="75287" y="50644"/>
                    <a:pt x="61326" y="53547"/>
                    <a:pt x="50301" y="53645"/>
                  </a:cubicBezTo>
                  <a:cubicBezTo>
                    <a:pt x="50117" y="53647"/>
                    <a:pt x="49933" y="53647"/>
                    <a:pt x="49749" y="53647"/>
                  </a:cubicBezTo>
                  <a:cubicBezTo>
                    <a:pt x="36346" y="53647"/>
                    <a:pt x="23504" y="50130"/>
                    <a:pt x="12820" y="43533"/>
                  </a:cubicBezTo>
                  <a:cubicBezTo>
                    <a:pt x="23259" y="41217"/>
                    <a:pt x="40613" y="36389"/>
                    <a:pt x="48702" y="28267"/>
                  </a:cubicBezTo>
                  <a:cubicBezTo>
                    <a:pt x="50105" y="26864"/>
                    <a:pt x="50105" y="24581"/>
                    <a:pt x="48702" y="23178"/>
                  </a:cubicBezTo>
                  <a:cubicBezTo>
                    <a:pt x="48001" y="22477"/>
                    <a:pt x="47079" y="22126"/>
                    <a:pt x="46158" y="22126"/>
                  </a:cubicBezTo>
                  <a:cubicBezTo>
                    <a:pt x="45236" y="22126"/>
                    <a:pt x="44315" y="22477"/>
                    <a:pt x="43614" y="23178"/>
                  </a:cubicBezTo>
                  <a:cubicBezTo>
                    <a:pt x="39536" y="27256"/>
                    <a:pt x="31349" y="31105"/>
                    <a:pt x="19964" y="34302"/>
                  </a:cubicBezTo>
                  <a:cubicBezTo>
                    <a:pt x="11059" y="36813"/>
                    <a:pt x="3361" y="38020"/>
                    <a:pt x="3295" y="38020"/>
                  </a:cubicBezTo>
                  <a:cubicBezTo>
                    <a:pt x="1893" y="38249"/>
                    <a:pt x="751" y="39260"/>
                    <a:pt x="360" y="40663"/>
                  </a:cubicBezTo>
                  <a:cubicBezTo>
                    <a:pt x="1" y="42033"/>
                    <a:pt x="457" y="43501"/>
                    <a:pt x="1567" y="44381"/>
                  </a:cubicBezTo>
                  <a:cubicBezTo>
                    <a:pt x="14647" y="55015"/>
                    <a:pt x="31707" y="60854"/>
                    <a:pt x="49648" y="60854"/>
                  </a:cubicBezTo>
                  <a:lnTo>
                    <a:pt x="50366" y="60854"/>
                  </a:lnTo>
                  <a:cubicBezTo>
                    <a:pt x="65632" y="60724"/>
                    <a:pt x="79887" y="56222"/>
                    <a:pt x="86672" y="49437"/>
                  </a:cubicBezTo>
                  <a:cubicBezTo>
                    <a:pt x="93913" y="42196"/>
                    <a:pt x="96947" y="33095"/>
                    <a:pt x="95218" y="23798"/>
                  </a:cubicBezTo>
                  <a:cubicBezTo>
                    <a:pt x="93326" y="13719"/>
                    <a:pt x="85954" y="4716"/>
                    <a:pt x="75972" y="312"/>
                  </a:cubicBezTo>
                  <a:cubicBezTo>
                    <a:pt x="75498" y="100"/>
                    <a:pt x="75004" y="1"/>
                    <a:pt x="74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5260750" y="1131900"/>
              <a:ext cx="180250" cy="180250"/>
            </a:xfrm>
            <a:custGeom>
              <a:avLst/>
              <a:gdLst/>
              <a:ahLst/>
              <a:cxnLst/>
              <a:rect l="l" t="t" r="r" b="b"/>
              <a:pathLst>
                <a:path w="7210" h="7210" extrusionOk="0">
                  <a:moveTo>
                    <a:pt x="3589" y="0"/>
                  </a:moveTo>
                  <a:cubicBezTo>
                    <a:pt x="1599" y="0"/>
                    <a:pt x="1" y="1599"/>
                    <a:pt x="1" y="3589"/>
                  </a:cubicBezTo>
                  <a:cubicBezTo>
                    <a:pt x="1" y="5578"/>
                    <a:pt x="1599" y="7209"/>
                    <a:pt x="3589" y="7209"/>
                  </a:cubicBezTo>
                  <a:cubicBezTo>
                    <a:pt x="5579" y="7209"/>
                    <a:pt x="7210" y="5578"/>
                    <a:pt x="7210" y="3589"/>
                  </a:cubicBezTo>
                  <a:cubicBezTo>
                    <a:pt x="7210" y="1599"/>
                    <a:pt x="5579" y="0"/>
                    <a:pt x="3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37"/>
          <p:cNvGrpSpPr/>
          <p:nvPr/>
        </p:nvGrpSpPr>
        <p:grpSpPr>
          <a:xfrm>
            <a:off x="6998334" y="1964822"/>
            <a:ext cx="477606" cy="388882"/>
            <a:chOff x="1183950" y="717275"/>
            <a:chExt cx="5225450" cy="4254725"/>
          </a:xfrm>
        </p:grpSpPr>
        <p:sp>
          <p:nvSpPr>
            <p:cNvPr id="586" name="Google Shape;586;p37"/>
            <p:cNvSpPr/>
            <p:nvPr/>
          </p:nvSpPr>
          <p:spPr>
            <a:xfrm>
              <a:off x="1183950" y="717275"/>
              <a:ext cx="5225450" cy="4254725"/>
            </a:xfrm>
            <a:custGeom>
              <a:avLst/>
              <a:gdLst/>
              <a:ahLst/>
              <a:cxnLst/>
              <a:rect l="l" t="t" r="r" b="b"/>
              <a:pathLst>
                <a:path w="209018" h="170189" extrusionOk="0">
                  <a:moveTo>
                    <a:pt x="122664" y="24242"/>
                  </a:moveTo>
                  <a:cubicBezTo>
                    <a:pt x="127952" y="24242"/>
                    <a:pt x="132247" y="28536"/>
                    <a:pt x="132247" y="33825"/>
                  </a:cubicBezTo>
                  <a:cubicBezTo>
                    <a:pt x="132247" y="39078"/>
                    <a:pt x="127952" y="43372"/>
                    <a:pt x="122664" y="43372"/>
                  </a:cubicBezTo>
                  <a:cubicBezTo>
                    <a:pt x="120818" y="43372"/>
                    <a:pt x="119327" y="44863"/>
                    <a:pt x="119327" y="46709"/>
                  </a:cubicBezTo>
                  <a:cubicBezTo>
                    <a:pt x="119327" y="48554"/>
                    <a:pt x="120818" y="50045"/>
                    <a:pt x="122664" y="50045"/>
                  </a:cubicBezTo>
                  <a:cubicBezTo>
                    <a:pt x="127704" y="50045"/>
                    <a:pt x="132211" y="47703"/>
                    <a:pt x="135193" y="44082"/>
                  </a:cubicBezTo>
                  <a:cubicBezTo>
                    <a:pt x="141013" y="48377"/>
                    <a:pt x="143782" y="54446"/>
                    <a:pt x="143746" y="62574"/>
                  </a:cubicBezTo>
                  <a:cubicBezTo>
                    <a:pt x="143746" y="63958"/>
                    <a:pt x="144563" y="65201"/>
                    <a:pt x="145840" y="65697"/>
                  </a:cubicBezTo>
                  <a:cubicBezTo>
                    <a:pt x="146240" y="65853"/>
                    <a:pt x="146657" y="65929"/>
                    <a:pt x="147070" y="65929"/>
                  </a:cubicBezTo>
                  <a:cubicBezTo>
                    <a:pt x="147977" y="65929"/>
                    <a:pt x="148862" y="65564"/>
                    <a:pt x="149496" y="64881"/>
                  </a:cubicBezTo>
                  <a:cubicBezTo>
                    <a:pt x="153933" y="60161"/>
                    <a:pt x="159292" y="56647"/>
                    <a:pt x="165397" y="54411"/>
                  </a:cubicBezTo>
                  <a:cubicBezTo>
                    <a:pt x="169965" y="52745"/>
                    <a:pt x="174716" y="51928"/>
                    <a:pt x="179443" y="51928"/>
                  </a:cubicBezTo>
                  <a:cubicBezTo>
                    <a:pt x="187202" y="51928"/>
                    <a:pt x="194894" y="54129"/>
                    <a:pt x="201600" y="58386"/>
                  </a:cubicBezTo>
                  <a:cubicBezTo>
                    <a:pt x="197766" y="70596"/>
                    <a:pt x="188503" y="80321"/>
                    <a:pt x="176435" y="84722"/>
                  </a:cubicBezTo>
                  <a:cubicBezTo>
                    <a:pt x="171891" y="86386"/>
                    <a:pt x="167148" y="87211"/>
                    <a:pt x="162411" y="87211"/>
                  </a:cubicBezTo>
                  <a:cubicBezTo>
                    <a:pt x="157751" y="87211"/>
                    <a:pt x="153097" y="86412"/>
                    <a:pt x="148644" y="84828"/>
                  </a:cubicBezTo>
                  <a:lnTo>
                    <a:pt x="148964" y="80746"/>
                  </a:lnTo>
                  <a:cubicBezTo>
                    <a:pt x="150632" y="80711"/>
                    <a:pt x="152300" y="80321"/>
                    <a:pt x="153862" y="79575"/>
                  </a:cubicBezTo>
                  <a:cubicBezTo>
                    <a:pt x="156488" y="78333"/>
                    <a:pt x="158476" y="76203"/>
                    <a:pt x="159612" y="73612"/>
                  </a:cubicBezTo>
                  <a:cubicBezTo>
                    <a:pt x="162921" y="70471"/>
                    <a:pt x="169932" y="65092"/>
                    <a:pt x="179347" y="65092"/>
                  </a:cubicBezTo>
                  <a:cubicBezTo>
                    <a:pt x="181847" y="65092"/>
                    <a:pt x="184517" y="65471"/>
                    <a:pt x="187332" y="66372"/>
                  </a:cubicBezTo>
                  <a:cubicBezTo>
                    <a:pt x="187678" y="66483"/>
                    <a:pt x="188028" y="66535"/>
                    <a:pt x="188370" y="66535"/>
                  </a:cubicBezTo>
                  <a:cubicBezTo>
                    <a:pt x="189779" y="66535"/>
                    <a:pt x="191063" y="65642"/>
                    <a:pt x="191520" y="64242"/>
                  </a:cubicBezTo>
                  <a:cubicBezTo>
                    <a:pt x="192088" y="62468"/>
                    <a:pt x="191129" y="60622"/>
                    <a:pt x="189390" y="60054"/>
                  </a:cubicBezTo>
                  <a:cubicBezTo>
                    <a:pt x="186126" y="59014"/>
                    <a:pt x="182796" y="58505"/>
                    <a:pt x="179481" y="58505"/>
                  </a:cubicBezTo>
                  <a:cubicBezTo>
                    <a:pt x="170467" y="58505"/>
                    <a:pt x="161566" y="62269"/>
                    <a:pt x="154430" y="69353"/>
                  </a:cubicBezTo>
                  <a:cubicBezTo>
                    <a:pt x="154075" y="69708"/>
                    <a:pt x="153791" y="70134"/>
                    <a:pt x="153649" y="70596"/>
                  </a:cubicBezTo>
                  <a:cubicBezTo>
                    <a:pt x="153187" y="71909"/>
                    <a:pt x="152229" y="72974"/>
                    <a:pt x="150987" y="73577"/>
                  </a:cubicBezTo>
                  <a:cubicBezTo>
                    <a:pt x="150283" y="73919"/>
                    <a:pt x="149522" y="74090"/>
                    <a:pt x="148756" y="74090"/>
                  </a:cubicBezTo>
                  <a:cubicBezTo>
                    <a:pt x="148170" y="74090"/>
                    <a:pt x="147581" y="73990"/>
                    <a:pt x="147012" y="73790"/>
                  </a:cubicBezTo>
                  <a:cubicBezTo>
                    <a:pt x="147012" y="73790"/>
                    <a:pt x="146976" y="73790"/>
                    <a:pt x="146941" y="73754"/>
                  </a:cubicBezTo>
                  <a:cubicBezTo>
                    <a:pt x="146870" y="73754"/>
                    <a:pt x="146799" y="73719"/>
                    <a:pt x="146763" y="73719"/>
                  </a:cubicBezTo>
                  <a:cubicBezTo>
                    <a:pt x="146692" y="73719"/>
                    <a:pt x="146621" y="73683"/>
                    <a:pt x="146586" y="73683"/>
                  </a:cubicBezTo>
                  <a:cubicBezTo>
                    <a:pt x="146515" y="73683"/>
                    <a:pt x="146479" y="73648"/>
                    <a:pt x="146408" y="73648"/>
                  </a:cubicBezTo>
                  <a:cubicBezTo>
                    <a:pt x="146337" y="73648"/>
                    <a:pt x="146302" y="73612"/>
                    <a:pt x="146231" y="73612"/>
                  </a:cubicBezTo>
                  <a:lnTo>
                    <a:pt x="145592" y="73612"/>
                  </a:lnTo>
                  <a:cubicBezTo>
                    <a:pt x="145557" y="73612"/>
                    <a:pt x="145557" y="73612"/>
                    <a:pt x="145521" y="73648"/>
                  </a:cubicBezTo>
                  <a:cubicBezTo>
                    <a:pt x="145379" y="73648"/>
                    <a:pt x="145273" y="73683"/>
                    <a:pt x="145166" y="73683"/>
                  </a:cubicBezTo>
                  <a:cubicBezTo>
                    <a:pt x="145024" y="73719"/>
                    <a:pt x="144918" y="73754"/>
                    <a:pt x="144811" y="73790"/>
                  </a:cubicBezTo>
                  <a:cubicBezTo>
                    <a:pt x="144776" y="73790"/>
                    <a:pt x="144776" y="73825"/>
                    <a:pt x="144740" y="73825"/>
                  </a:cubicBezTo>
                  <a:cubicBezTo>
                    <a:pt x="144669" y="73861"/>
                    <a:pt x="144563" y="73896"/>
                    <a:pt x="144456" y="73932"/>
                  </a:cubicBezTo>
                  <a:cubicBezTo>
                    <a:pt x="144456" y="73967"/>
                    <a:pt x="144421" y="73967"/>
                    <a:pt x="144421" y="73967"/>
                  </a:cubicBezTo>
                  <a:cubicBezTo>
                    <a:pt x="144314" y="74003"/>
                    <a:pt x="144208" y="74074"/>
                    <a:pt x="144137" y="74145"/>
                  </a:cubicBezTo>
                  <a:lnTo>
                    <a:pt x="144101" y="74145"/>
                  </a:lnTo>
                  <a:cubicBezTo>
                    <a:pt x="143782" y="74358"/>
                    <a:pt x="143498" y="74606"/>
                    <a:pt x="143285" y="74926"/>
                  </a:cubicBezTo>
                  <a:lnTo>
                    <a:pt x="143250" y="74926"/>
                  </a:lnTo>
                  <a:cubicBezTo>
                    <a:pt x="143179" y="75032"/>
                    <a:pt x="143143" y="75103"/>
                    <a:pt x="143072" y="75210"/>
                  </a:cubicBezTo>
                  <a:cubicBezTo>
                    <a:pt x="143072" y="75245"/>
                    <a:pt x="143037" y="75245"/>
                    <a:pt x="143037" y="75281"/>
                  </a:cubicBezTo>
                  <a:cubicBezTo>
                    <a:pt x="143001" y="75352"/>
                    <a:pt x="142966" y="75423"/>
                    <a:pt x="142895" y="75529"/>
                  </a:cubicBezTo>
                  <a:cubicBezTo>
                    <a:pt x="142895" y="75565"/>
                    <a:pt x="142895" y="75565"/>
                    <a:pt x="142859" y="75600"/>
                  </a:cubicBezTo>
                  <a:cubicBezTo>
                    <a:pt x="142824" y="75671"/>
                    <a:pt x="142788" y="75777"/>
                    <a:pt x="142788" y="75848"/>
                  </a:cubicBezTo>
                  <a:cubicBezTo>
                    <a:pt x="142753" y="75884"/>
                    <a:pt x="142753" y="75919"/>
                    <a:pt x="142753" y="75955"/>
                  </a:cubicBezTo>
                  <a:cubicBezTo>
                    <a:pt x="142717" y="76026"/>
                    <a:pt x="142682" y="76132"/>
                    <a:pt x="142682" y="76203"/>
                  </a:cubicBezTo>
                  <a:cubicBezTo>
                    <a:pt x="142682" y="76239"/>
                    <a:pt x="142646" y="76274"/>
                    <a:pt x="142646" y="76310"/>
                  </a:cubicBezTo>
                  <a:cubicBezTo>
                    <a:pt x="142646" y="76416"/>
                    <a:pt x="142611" y="76523"/>
                    <a:pt x="142611" y="76665"/>
                  </a:cubicBezTo>
                  <a:cubicBezTo>
                    <a:pt x="142611" y="76665"/>
                    <a:pt x="142078" y="83408"/>
                    <a:pt x="142078" y="83408"/>
                  </a:cubicBezTo>
                  <a:lnTo>
                    <a:pt x="142007" y="84296"/>
                  </a:lnTo>
                  <a:lnTo>
                    <a:pt x="119150" y="89229"/>
                  </a:lnTo>
                  <a:cubicBezTo>
                    <a:pt x="117624" y="89549"/>
                    <a:pt x="116523" y="90897"/>
                    <a:pt x="116523" y="92459"/>
                  </a:cubicBezTo>
                  <a:lnTo>
                    <a:pt x="116523" y="101190"/>
                  </a:lnTo>
                  <a:cubicBezTo>
                    <a:pt x="116523" y="103036"/>
                    <a:pt x="118014" y="104527"/>
                    <a:pt x="119860" y="104527"/>
                  </a:cubicBezTo>
                  <a:cubicBezTo>
                    <a:pt x="121705" y="104527"/>
                    <a:pt x="123196" y="103036"/>
                    <a:pt x="123196" y="101190"/>
                  </a:cubicBezTo>
                  <a:lnTo>
                    <a:pt x="123196" y="95157"/>
                  </a:lnTo>
                  <a:lnTo>
                    <a:pt x="141404" y="91217"/>
                  </a:lnTo>
                  <a:lnTo>
                    <a:pt x="141404" y="91217"/>
                  </a:lnTo>
                  <a:cubicBezTo>
                    <a:pt x="140126" y="106195"/>
                    <a:pt x="138671" y="123586"/>
                    <a:pt x="137606" y="136861"/>
                  </a:cubicBezTo>
                  <a:cubicBezTo>
                    <a:pt x="137180" y="142007"/>
                    <a:pt x="136825" y="146550"/>
                    <a:pt x="136541" y="150064"/>
                  </a:cubicBezTo>
                  <a:cubicBezTo>
                    <a:pt x="135973" y="157482"/>
                    <a:pt x="129514" y="163516"/>
                    <a:pt x="122096" y="163516"/>
                  </a:cubicBezTo>
                  <a:lnTo>
                    <a:pt x="107828" y="163516"/>
                  </a:lnTo>
                  <a:lnTo>
                    <a:pt x="107828" y="156062"/>
                  </a:lnTo>
                  <a:lnTo>
                    <a:pt x="117837" y="156062"/>
                  </a:lnTo>
                  <a:cubicBezTo>
                    <a:pt x="119327" y="156062"/>
                    <a:pt x="120641" y="155033"/>
                    <a:pt x="121031" y="153613"/>
                  </a:cubicBezTo>
                  <a:lnTo>
                    <a:pt x="122912" y="146586"/>
                  </a:lnTo>
                  <a:cubicBezTo>
                    <a:pt x="123374" y="144811"/>
                    <a:pt x="122344" y="143001"/>
                    <a:pt x="120570" y="142540"/>
                  </a:cubicBezTo>
                  <a:cubicBezTo>
                    <a:pt x="120274" y="142457"/>
                    <a:pt x="119976" y="142417"/>
                    <a:pt x="119683" y="142417"/>
                  </a:cubicBezTo>
                  <a:cubicBezTo>
                    <a:pt x="118218" y="142417"/>
                    <a:pt x="116872" y="143403"/>
                    <a:pt x="116488" y="144882"/>
                  </a:cubicBezTo>
                  <a:lnTo>
                    <a:pt x="115281" y="149390"/>
                  </a:lnTo>
                  <a:lnTo>
                    <a:pt x="93737" y="149390"/>
                  </a:lnTo>
                  <a:lnTo>
                    <a:pt x="92530" y="144882"/>
                  </a:lnTo>
                  <a:cubicBezTo>
                    <a:pt x="92146" y="143403"/>
                    <a:pt x="90800" y="142417"/>
                    <a:pt x="89335" y="142417"/>
                  </a:cubicBezTo>
                  <a:cubicBezTo>
                    <a:pt x="89042" y="142417"/>
                    <a:pt x="88744" y="142457"/>
                    <a:pt x="88449" y="142540"/>
                  </a:cubicBezTo>
                  <a:cubicBezTo>
                    <a:pt x="86674" y="143001"/>
                    <a:pt x="85645" y="144811"/>
                    <a:pt x="86106" y="146586"/>
                  </a:cubicBezTo>
                  <a:lnTo>
                    <a:pt x="87987" y="153613"/>
                  </a:lnTo>
                  <a:cubicBezTo>
                    <a:pt x="88378" y="155033"/>
                    <a:pt x="89691" y="156062"/>
                    <a:pt x="91217" y="156062"/>
                  </a:cubicBezTo>
                  <a:lnTo>
                    <a:pt x="101191" y="156062"/>
                  </a:lnTo>
                  <a:lnTo>
                    <a:pt x="101191" y="163516"/>
                  </a:lnTo>
                  <a:lnTo>
                    <a:pt x="86922" y="163516"/>
                  </a:lnTo>
                  <a:cubicBezTo>
                    <a:pt x="79504" y="163516"/>
                    <a:pt x="73045" y="157482"/>
                    <a:pt x="72477" y="150064"/>
                  </a:cubicBezTo>
                  <a:cubicBezTo>
                    <a:pt x="72193" y="146550"/>
                    <a:pt x="71838" y="142007"/>
                    <a:pt x="71412" y="136861"/>
                  </a:cubicBezTo>
                  <a:cubicBezTo>
                    <a:pt x="70347" y="123586"/>
                    <a:pt x="68892" y="106195"/>
                    <a:pt x="67614" y="91217"/>
                  </a:cubicBezTo>
                  <a:lnTo>
                    <a:pt x="67614" y="91217"/>
                  </a:lnTo>
                  <a:lnTo>
                    <a:pt x="85822" y="95157"/>
                  </a:lnTo>
                  <a:lnTo>
                    <a:pt x="85822" y="101190"/>
                  </a:lnTo>
                  <a:cubicBezTo>
                    <a:pt x="85822" y="103036"/>
                    <a:pt x="87313" y="104527"/>
                    <a:pt x="89158" y="104527"/>
                  </a:cubicBezTo>
                  <a:cubicBezTo>
                    <a:pt x="91004" y="104527"/>
                    <a:pt x="92495" y="103036"/>
                    <a:pt x="92495" y="101190"/>
                  </a:cubicBezTo>
                  <a:lnTo>
                    <a:pt x="92495" y="92459"/>
                  </a:lnTo>
                  <a:cubicBezTo>
                    <a:pt x="92495" y="90897"/>
                    <a:pt x="91395" y="89549"/>
                    <a:pt x="89868" y="89229"/>
                  </a:cubicBezTo>
                  <a:lnTo>
                    <a:pt x="67011" y="84296"/>
                  </a:lnTo>
                  <a:lnTo>
                    <a:pt x="66408" y="76665"/>
                  </a:lnTo>
                  <a:cubicBezTo>
                    <a:pt x="66337" y="75636"/>
                    <a:pt x="65769" y="74713"/>
                    <a:pt x="64917" y="74145"/>
                  </a:cubicBezTo>
                  <a:cubicBezTo>
                    <a:pt x="64357" y="73787"/>
                    <a:pt x="63727" y="73612"/>
                    <a:pt x="63098" y="73612"/>
                  </a:cubicBezTo>
                  <a:cubicBezTo>
                    <a:pt x="62729" y="73612"/>
                    <a:pt x="62360" y="73672"/>
                    <a:pt x="62006" y="73790"/>
                  </a:cubicBezTo>
                  <a:cubicBezTo>
                    <a:pt x="61437" y="73990"/>
                    <a:pt x="60848" y="74090"/>
                    <a:pt x="60262" y="74090"/>
                  </a:cubicBezTo>
                  <a:cubicBezTo>
                    <a:pt x="59496" y="74090"/>
                    <a:pt x="58735" y="73919"/>
                    <a:pt x="58031" y="73577"/>
                  </a:cubicBezTo>
                  <a:cubicBezTo>
                    <a:pt x="56789" y="72974"/>
                    <a:pt x="55831" y="71909"/>
                    <a:pt x="55369" y="70596"/>
                  </a:cubicBezTo>
                  <a:cubicBezTo>
                    <a:pt x="55227" y="70134"/>
                    <a:pt x="54943" y="69708"/>
                    <a:pt x="54588" y="69353"/>
                  </a:cubicBezTo>
                  <a:cubicBezTo>
                    <a:pt x="47452" y="62269"/>
                    <a:pt x="38552" y="58505"/>
                    <a:pt x="29537" y="58505"/>
                  </a:cubicBezTo>
                  <a:cubicBezTo>
                    <a:pt x="26222" y="58505"/>
                    <a:pt x="22892" y="59014"/>
                    <a:pt x="19628" y="60054"/>
                  </a:cubicBezTo>
                  <a:cubicBezTo>
                    <a:pt x="17889" y="60622"/>
                    <a:pt x="16931" y="62468"/>
                    <a:pt x="17499" y="64242"/>
                  </a:cubicBezTo>
                  <a:cubicBezTo>
                    <a:pt x="17955" y="65642"/>
                    <a:pt x="19240" y="66535"/>
                    <a:pt x="20648" y="66535"/>
                  </a:cubicBezTo>
                  <a:cubicBezTo>
                    <a:pt x="20991" y="66535"/>
                    <a:pt x="21340" y="66483"/>
                    <a:pt x="21687" y="66372"/>
                  </a:cubicBezTo>
                  <a:cubicBezTo>
                    <a:pt x="24501" y="65471"/>
                    <a:pt x="27171" y="65092"/>
                    <a:pt x="29671" y="65092"/>
                  </a:cubicBezTo>
                  <a:cubicBezTo>
                    <a:pt x="39087" y="65092"/>
                    <a:pt x="46097" y="70471"/>
                    <a:pt x="49407" y="73612"/>
                  </a:cubicBezTo>
                  <a:cubicBezTo>
                    <a:pt x="50542" y="76203"/>
                    <a:pt x="52530" y="78333"/>
                    <a:pt x="55156" y="79575"/>
                  </a:cubicBezTo>
                  <a:cubicBezTo>
                    <a:pt x="56718" y="80321"/>
                    <a:pt x="58386" y="80711"/>
                    <a:pt x="60054" y="80746"/>
                  </a:cubicBezTo>
                  <a:lnTo>
                    <a:pt x="60409" y="84828"/>
                  </a:lnTo>
                  <a:cubicBezTo>
                    <a:pt x="55939" y="86412"/>
                    <a:pt x="51276" y="87211"/>
                    <a:pt x="46612" y="87211"/>
                  </a:cubicBezTo>
                  <a:cubicBezTo>
                    <a:pt x="41870" y="87211"/>
                    <a:pt x="37127" y="86386"/>
                    <a:pt x="32583" y="84722"/>
                  </a:cubicBezTo>
                  <a:cubicBezTo>
                    <a:pt x="20515" y="80321"/>
                    <a:pt x="11252" y="70596"/>
                    <a:pt x="7419" y="58386"/>
                  </a:cubicBezTo>
                  <a:cubicBezTo>
                    <a:pt x="14124" y="54129"/>
                    <a:pt x="21816" y="51928"/>
                    <a:pt x="29575" y="51928"/>
                  </a:cubicBezTo>
                  <a:cubicBezTo>
                    <a:pt x="34302" y="51928"/>
                    <a:pt x="39053" y="52745"/>
                    <a:pt x="43621" y="54411"/>
                  </a:cubicBezTo>
                  <a:cubicBezTo>
                    <a:pt x="49726" y="56647"/>
                    <a:pt x="55085" y="60161"/>
                    <a:pt x="59522" y="64881"/>
                  </a:cubicBezTo>
                  <a:cubicBezTo>
                    <a:pt x="60156" y="65564"/>
                    <a:pt x="61042" y="65929"/>
                    <a:pt x="61948" y="65929"/>
                  </a:cubicBezTo>
                  <a:cubicBezTo>
                    <a:pt x="62361" y="65929"/>
                    <a:pt x="62778" y="65853"/>
                    <a:pt x="63178" y="65697"/>
                  </a:cubicBezTo>
                  <a:cubicBezTo>
                    <a:pt x="64455" y="65201"/>
                    <a:pt x="65272" y="63958"/>
                    <a:pt x="65272" y="62574"/>
                  </a:cubicBezTo>
                  <a:cubicBezTo>
                    <a:pt x="65236" y="54446"/>
                    <a:pt x="68040" y="48377"/>
                    <a:pt x="73826" y="44082"/>
                  </a:cubicBezTo>
                  <a:cubicBezTo>
                    <a:pt x="76807" y="47703"/>
                    <a:pt x="81315" y="50045"/>
                    <a:pt x="86355" y="50045"/>
                  </a:cubicBezTo>
                  <a:cubicBezTo>
                    <a:pt x="88200" y="50045"/>
                    <a:pt x="89691" y="48554"/>
                    <a:pt x="89691" y="46709"/>
                  </a:cubicBezTo>
                  <a:cubicBezTo>
                    <a:pt x="89691" y="44863"/>
                    <a:pt x="88200" y="43372"/>
                    <a:pt x="86355" y="43372"/>
                  </a:cubicBezTo>
                  <a:cubicBezTo>
                    <a:pt x="81066" y="43372"/>
                    <a:pt x="76771" y="39078"/>
                    <a:pt x="76771" y="33825"/>
                  </a:cubicBezTo>
                  <a:cubicBezTo>
                    <a:pt x="76771" y="28536"/>
                    <a:pt x="81066" y="24242"/>
                    <a:pt x="86355" y="24242"/>
                  </a:cubicBezTo>
                  <a:close/>
                  <a:moveTo>
                    <a:pt x="42982" y="0"/>
                  </a:moveTo>
                  <a:cubicBezTo>
                    <a:pt x="41137" y="0"/>
                    <a:pt x="39646" y="1491"/>
                    <a:pt x="39646" y="3336"/>
                  </a:cubicBezTo>
                  <a:cubicBezTo>
                    <a:pt x="39646" y="20976"/>
                    <a:pt x="53204" y="35458"/>
                    <a:pt x="70454" y="36984"/>
                  </a:cubicBezTo>
                  <a:cubicBezTo>
                    <a:pt x="70525" y="37374"/>
                    <a:pt x="70631" y="37765"/>
                    <a:pt x="70738" y="38155"/>
                  </a:cubicBezTo>
                  <a:cubicBezTo>
                    <a:pt x="64597" y="42379"/>
                    <a:pt x="60693" y="48306"/>
                    <a:pt x="59274" y="55618"/>
                  </a:cubicBezTo>
                  <a:cubicBezTo>
                    <a:pt x="55263" y="52423"/>
                    <a:pt x="50791" y="49939"/>
                    <a:pt x="45893" y="48164"/>
                  </a:cubicBezTo>
                  <a:cubicBezTo>
                    <a:pt x="40578" y="46223"/>
                    <a:pt x="35051" y="45271"/>
                    <a:pt x="29555" y="45271"/>
                  </a:cubicBezTo>
                  <a:cubicBezTo>
                    <a:pt x="19671" y="45271"/>
                    <a:pt x="9890" y="48351"/>
                    <a:pt x="1633" y="54304"/>
                  </a:cubicBezTo>
                  <a:cubicBezTo>
                    <a:pt x="533" y="55085"/>
                    <a:pt x="1" y="56505"/>
                    <a:pt x="355" y="57818"/>
                  </a:cubicBezTo>
                  <a:cubicBezTo>
                    <a:pt x="4260" y="73186"/>
                    <a:pt x="15440" y="85574"/>
                    <a:pt x="30311" y="90968"/>
                  </a:cubicBezTo>
                  <a:cubicBezTo>
                    <a:pt x="35606" y="92897"/>
                    <a:pt x="41121" y="93859"/>
                    <a:pt x="46634" y="93859"/>
                  </a:cubicBezTo>
                  <a:cubicBezTo>
                    <a:pt x="51468" y="93859"/>
                    <a:pt x="56300" y="93119"/>
                    <a:pt x="60977" y="91643"/>
                  </a:cubicBezTo>
                  <a:cubicBezTo>
                    <a:pt x="62716" y="112406"/>
                    <a:pt x="64881" y="137997"/>
                    <a:pt x="65840" y="150561"/>
                  </a:cubicBezTo>
                  <a:cubicBezTo>
                    <a:pt x="66656" y="161386"/>
                    <a:pt x="76133" y="170189"/>
                    <a:pt x="86922" y="170189"/>
                  </a:cubicBezTo>
                  <a:lnTo>
                    <a:pt x="122096" y="170189"/>
                  </a:lnTo>
                  <a:cubicBezTo>
                    <a:pt x="132886" y="170189"/>
                    <a:pt x="142362" y="161386"/>
                    <a:pt x="143179" y="150561"/>
                  </a:cubicBezTo>
                  <a:cubicBezTo>
                    <a:pt x="144137" y="137997"/>
                    <a:pt x="146302" y="112406"/>
                    <a:pt x="148041" y="91643"/>
                  </a:cubicBezTo>
                  <a:cubicBezTo>
                    <a:pt x="152718" y="93119"/>
                    <a:pt x="157550" y="93859"/>
                    <a:pt x="162385" y="93859"/>
                  </a:cubicBezTo>
                  <a:cubicBezTo>
                    <a:pt x="167897" y="93859"/>
                    <a:pt x="173413" y="92897"/>
                    <a:pt x="178707" y="90968"/>
                  </a:cubicBezTo>
                  <a:cubicBezTo>
                    <a:pt x="193578" y="85574"/>
                    <a:pt x="204759" y="73186"/>
                    <a:pt x="208663" y="57818"/>
                  </a:cubicBezTo>
                  <a:cubicBezTo>
                    <a:pt x="209018" y="56505"/>
                    <a:pt x="208485" y="55085"/>
                    <a:pt x="207385" y="54304"/>
                  </a:cubicBezTo>
                  <a:cubicBezTo>
                    <a:pt x="199128" y="48351"/>
                    <a:pt x="189347" y="45271"/>
                    <a:pt x="179463" y="45271"/>
                  </a:cubicBezTo>
                  <a:cubicBezTo>
                    <a:pt x="173968" y="45271"/>
                    <a:pt x="168440" y="46223"/>
                    <a:pt x="163125" y="48164"/>
                  </a:cubicBezTo>
                  <a:cubicBezTo>
                    <a:pt x="158227" y="49939"/>
                    <a:pt x="153755" y="52423"/>
                    <a:pt x="149745" y="55618"/>
                  </a:cubicBezTo>
                  <a:cubicBezTo>
                    <a:pt x="148325" y="48306"/>
                    <a:pt x="144421" y="42379"/>
                    <a:pt x="138281" y="38155"/>
                  </a:cubicBezTo>
                  <a:cubicBezTo>
                    <a:pt x="138387" y="37765"/>
                    <a:pt x="138493" y="37374"/>
                    <a:pt x="138564" y="36984"/>
                  </a:cubicBezTo>
                  <a:cubicBezTo>
                    <a:pt x="155814" y="35458"/>
                    <a:pt x="169372" y="20976"/>
                    <a:pt x="169372" y="3336"/>
                  </a:cubicBezTo>
                  <a:cubicBezTo>
                    <a:pt x="169372" y="1491"/>
                    <a:pt x="167882" y="0"/>
                    <a:pt x="166036" y="0"/>
                  </a:cubicBezTo>
                  <a:cubicBezTo>
                    <a:pt x="164190" y="0"/>
                    <a:pt x="162700" y="1491"/>
                    <a:pt x="162700" y="3336"/>
                  </a:cubicBezTo>
                  <a:cubicBezTo>
                    <a:pt x="162700" y="17321"/>
                    <a:pt x="152087" y="28856"/>
                    <a:pt x="138493" y="30311"/>
                  </a:cubicBezTo>
                  <a:cubicBezTo>
                    <a:pt x="136896" y="23035"/>
                    <a:pt x="130401" y="17569"/>
                    <a:pt x="122664" y="17569"/>
                  </a:cubicBezTo>
                  <a:lnTo>
                    <a:pt x="86355" y="17569"/>
                  </a:lnTo>
                  <a:cubicBezTo>
                    <a:pt x="78617" y="17569"/>
                    <a:pt x="72122" y="23035"/>
                    <a:pt x="70525" y="30311"/>
                  </a:cubicBezTo>
                  <a:cubicBezTo>
                    <a:pt x="56931" y="28856"/>
                    <a:pt x="46319" y="17321"/>
                    <a:pt x="46319" y="3336"/>
                  </a:cubicBezTo>
                  <a:cubicBezTo>
                    <a:pt x="46319" y="1491"/>
                    <a:pt x="44828" y="0"/>
                    <a:pt x="429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3592150" y="1801575"/>
              <a:ext cx="409075" cy="166850"/>
            </a:xfrm>
            <a:custGeom>
              <a:avLst/>
              <a:gdLst/>
              <a:ahLst/>
              <a:cxnLst/>
              <a:rect l="l" t="t" r="r" b="b"/>
              <a:pathLst>
                <a:path w="16363" h="6674" extrusionOk="0">
                  <a:moveTo>
                    <a:pt x="3336" y="0"/>
                  </a:moveTo>
                  <a:cubicBezTo>
                    <a:pt x="1491" y="0"/>
                    <a:pt x="0" y="1491"/>
                    <a:pt x="0" y="3337"/>
                  </a:cubicBezTo>
                  <a:cubicBezTo>
                    <a:pt x="0" y="5182"/>
                    <a:pt x="1491" y="6673"/>
                    <a:pt x="3336" y="6673"/>
                  </a:cubicBezTo>
                  <a:lnTo>
                    <a:pt x="13026" y="6673"/>
                  </a:lnTo>
                  <a:cubicBezTo>
                    <a:pt x="14872" y="6673"/>
                    <a:pt x="16362" y="5182"/>
                    <a:pt x="16362" y="3337"/>
                  </a:cubicBezTo>
                  <a:cubicBezTo>
                    <a:pt x="16362" y="1491"/>
                    <a:pt x="14872" y="0"/>
                    <a:pt x="130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" name="Google Shape;589;p37"/>
          <p:cNvSpPr txBox="1">
            <a:spLocks noGrp="1"/>
          </p:cNvSpPr>
          <p:nvPr>
            <p:ph type="subTitle" idx="1"/>
          </p:nvPr>
        </p:nvSpPr>
        <p:spPr>
          <a:xfrm>
            <a:off x="658700" y="2653904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/>
              <a:t>Es un paquete para pronosticar datos de series temporales basado en un modelo aditivo en el que las tendencias no lineales se ajustan a la estacionalidad anual, semanal y diaria, además de los efectos de días festivos.¹</a:t>
            </a:r>
          </a:p>
        </p:txBody>
      </p:sp>
      <p:sp>
        <p:nvSpPr>
          <p:cNvPr id="591" name="Google Shape;591;p37"/>
          <p:cNvSpPr txBox="1">
            <a:spLocks noGrp="1"/>
          </p:cNvSpPr>
          <p:nvPr>
            <p:ph type="subTitle" idx="4"/>
          </p:nvPr>
        </p:nvSpPr>
        <p:spPr>
          <a:xfrm>
            <a:off x="3323862" y="2653904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/>
              <a:t>Ventajas de usar Facebook </a:t>
            </a:r>
            <a:r>
              <a:rPr lang="es-ES" sz="1200" b="1" dirty="0" err="1"/>
              <a:t>Prophet</a:t>
            </a:r>
            <a:endParaRPr lang="es-ES" sz="12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100" dirty="0"/>
              <a:t>Preciso y rápido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100" dirty="0"/>
              <a:t>Completamente automático.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Detección de los cambios en las tendencias de la data histórica ingresada</a:t>
            </a:r>
            <a:endParaRPr lang="es-ES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100" dirty="0"/>
              <a:t>Pronósticos ajustables y flexibles.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100" dirty="0"/>
              <a:t>Disponible en R y Python.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100" dirty="0"/>
              <a:t>Licencia </a:t>
            </a:r>
            <a:r>
              <a:rPr lang="es-ES" sz="1100" dirty="0" err="1"/>
              <a:t>Opensource</a:t>
            </a:r>
            <a:endParaRPr lang="es-ES" sz="1100" dirty="0"/>
          </a:p>
        </p:txBody>
      </p:sp>
      <p:sp>
        <p:nvSpPr>
          <p:cNvPr id="593" name="Google Shape;593;p37"/>
          <p:cNvSpPr txBox="1">
            <a:spLocks noGrp="1"/>
          </p:cNvSpPr>
          <p:nvPr>
            <p:ph type="subTitle" idx="6"/>
          </p:nvPr>
        </p:nvSpPr>
        <p:spPr>
          <a:xfrm>
            <a:off x="5988987" y="2653904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 err="1"/>
              <a:t>Prophet</a:t>
            </a:r>
            <a:r>
              <a:rPr lang="es-ES" sz="1100" dirty="0"/>
              <a:t> es robusto a datos faltantes y a cambios de tendencia, por lo regular maneja bien los valores atípicos.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Siendo por esta característica ideal para la proyección solicitada por el startup agrícola que no cuenta con una data regular de pedidos. 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F082F3C-242D-470E-B978-9DC460E9CA79}"/>
              </a:ext>
            </a:extLst>
          </p:cNvPr>
          <p:cNvSpPr txBox="1"/>
          <p:nvPr/>
        </p:nvSpPr>
        <p:spPr>
          <a:xfrm>
            <a:off x="47067" y="4881890"/>
            <a:ext cx="343049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434343"/>
              </a:buClr>
              <a:buSzPts val="1100"/>
              <a:buFont typeface="Barlow Semi Condensed Light"/>
              <a:buNone/>
              <a:defRPr sz="11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indent="-304800" algn="r">
              <a:buClr>
                <a:srgbClr val="FFFFFF"/>
              </a:buClr>
              <a:buSzPts val="1100"/>
              <a:buFont typeface="Barlow Semi Condensed Light"/>
              <a:buNone/>
              <a:defRPr sz="11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indent="-304800" algn="r">
              <a:buClr>
                <a:srgbClr val="FFFFFF"/>
              </a:buClr>
              <a:buSzPts val="1100"/>
              <a:buFont typeface="Barlow Semi Condensed Light"/>
              <a:buNone/>
              <a:defRPr sz="11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indent="-304800" algn="r">
              <a:buClr>
                <a:srgbClr val="FFFFFF"/>
              </a:buClr>
              <a:buSzPts val="1100"/>
              <a:buFont typeface="Barlow Semi Condensed Light"/>
              <a:buNone/>
              <a:defRPr sz="11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indent="-304800" algn="r">
              <a:buClr>
                <a:srgbClr val="FFFFFF"/>
              </a:buClr>
              <a:buSzPts val="1100"/>
              <a:buFont typeface="Barlow Semi Condensed Light"/>
              <a:buNone/>
              <a:defRPr sz="11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indent="-304800" algn="r">
              <a:buClr>
                <a:srgbClr val="FFFFFF"/>
              </a:buClr>
              <a:buSzPts val="1100"/>
              <a:buFont typeface="Barlow Semi Condensed Light"/>
              <a:buNone/>
              <a:defRPr sz="11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indent="-304800" algn="r">
              <a:buClr>
                <a:srgbClr val="FFFFFF"/>
              </a:buClr>
              <a:buSzPts val="1100"/>
              <a:buFont typeface="Barlow Semi Condensed Light"/>
              <a:buNone/>
              <a:defRPr sz="11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indent="-304800" algn="r">
              <a:buClr>
                <a:srgbClr val="FFFFFF"/>
              </a:buClr>
              <a:buSzPts val="1100"/>
              <a:buFont typeface="Barlow Semi Condensed Light"/>
              <a:buNone/>
              <a:defRPr sz="11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indent="-304800" algn="r">
              <a:buClr>
                <a:srgbClr val="FFFFFF"/>
              </a:buClr>
              <a:buSzPts val="1100"/>
              <a:buFont typeface="Barlow Semi Condensed Light"/>
              <a:buNone/>
              <a:defRPr sz="11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pPr algn="l"/>
            <a:r>
              <a:rPr lang="es-CO" sz="900" dirty="0">
                <a:solidFill>
                  <a:schemeClr val="bg1"/>
                </a:solidFill>
              </a:rPr>
              <a:t>1. </a:t>
            </a:r>
            <a:r>
              <a:rPr lang="es-CO" sz="9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https://facebook.github.io/prophet/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123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3"/>
          <p:cNvSpPr/>
          <p:nvPr/>
        </p:nvSpPr>
        <p:spPr>
          <a:xfrm>
            <a:off x="0" y="4862425"/>
            <a:ext cx="3060300" cy="2811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505" name="Google Shape;505;p33"/>
          <p:cNvSpPr/>
          <p:nvPr/>
        </p:nvSpPr>
        <p:spPr>
          <a:xfrm>
            <a:off x="0" y="0"/>
            <a:ext cx="3060300" cy="8046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3"/>
          <p:cNvSpPr txBox="1">
            <a:spLocks noGrp="1"/>
          </p:cNvSpPr>
          <p:nvPr>
            <p:ph type="ctrTitle"/>
          </p:nvPr>
        </p:nvSpPr>
        <p:spPr>
          <a:xfrm flipH="1">
            <a:off x="262924" y="402300"/>
            <a:ext cx="3348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Univers LT Std 49 Light UltraCn" panose="020B0406020202060204" pitchFamily="34" charset="0"/>
              </a:rPr>
              <a:t>Resultados</a:t>
            </a:r>
            <a:endParaRPr dirty="0">
              <a:latin typeface="Univers LT Std 49 Light UltraCn" panose="020B0406020202060204" pitchFamily="34" charset="0"/>
            </a:endParaRPr>
          </a:p>
        </p:txBody>
      </p:sp>
      <p:sp>
        <p:nvSpPr>
          <p:cNvPr id="510" name="Google Shape;510;p33"/>
          <p:cNvSpPr txBox="1"/>
          <p:nvPr/>
        </p:nvSpPr>
        <p:spPr>
          <a:xfrm>
            <a:off x="4369271" y="1241887"/>
            <a:ext cx="4642399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 sz="1862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Barlow Semi Condensed Light" panose="020B0604020202020204" charset="0"/>
                <a:ea typeface="+mn-ea"/>
                <a:cs typeface="+mn-cs"/>
              </a:defRPr>
            </a:pPr>
            <a:r>
              <a:rPr lang="es" sz="1862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Barlow Semi Condensed Light" panose="020B0604020202020204" charset="0"/>
                <a:ea typeface="+mn-ea"/>
                <a:cs typeface="+mn-cs"/>
                <a:sym typeface="Barlow Semi Condensed Light"/>
              </a:rPr>
              <a:t>Pronóstico TOP 10 de productos para 1 semana </a:t>
            </a:r>
            <a:endParaRPr sz="1862" kern="1200" dirty="0">
              <a:solidFill>
                <a:srgbClr val="000000">
                  <a:lumMod val="65000"/>
                  <a:lumOff val="35000"/>
                </a:srgbClr>
              </a:solidFill>
              <a:latin typeface="Barlow Semi Condensed Light" panose="020B0604020202020204" charset="0"/>
              <a:ea typeface="+mn-ea"/>
              <a:cs typeface="+mn-cs"/>
              <a:sym typeface="Barlow Semi Condensed Light"/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6631D5EE-9263-4F62-8CB9-CE7BF4F91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0932053"/>
              </p:ext>
            </p:extLst>
          </p:nvPr>
        </p:nvGraphicFramePr>
        <p:xfrm>
          <a:off x="81769" y="1232174"/>
          <a:ext cx="4625009" cy="3574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80212492-2CFE-4D44-8C3B-C40D8E16D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944033"/>
              </p:ext>
            </p:extLst>
          </p:nvPr>
        </p:nvGraphicFramePr>
        <p:xfrm>
          <a:off x="5475426" y="1723141"/>
          <a:ext cx="2880659" cy="2484000"/>
        </p:xfrm>
        <a:graphic>
          <a:graphicData uri="http://schemas.openxmlformats.org/drawingml/2006/table">
            <a:tbl>
              <a:tblPr firstRow="1" firstCol="1">
                <a:tableStyleId>{B301B821-A1FF-4177-AEE7-76D212191A09}</a:tableStyleId>
              </a:tblPr>
              <a:tblGrid>
                <a:gridCol w="1974574">
                  <a:extLst>
                    <a:ext uri="{9D8B030D-6E8A-4147-A177-3AD203B41FA5}">
                      <a16:colId xmlns:a16="http://schemas.microsoft.com/office/drawing/2014/main" val="1228474554"/>
                    </a:ext>
                  </a:extLst>
                </a:gridCol>
                <a:gridCol w="906085">
                  <a:extLst>
                    <a:ext uri="{9D8B030D-6E8A-4147-A177-3AD203B41FA5}">
                      <a16:colId xmlns:a16="http://schemas.microsoft.com/office/drawing/2014/main" val="323403208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 dirty="0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Nombre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Barlow Semi Condensed Light" panose="020B0604020202020204" charset="0"/>
                      </a:endParaRPr>
                    </a:p>
                  </a:txBody>
                  <a:tcPr marL="72000" marR="6522" marT="6522" marB="0"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 dirty="0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Pedidos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Barlow Semi Condensed Light" panose="020B0604020202020204" charset="0"/>
                      </a:endParaRPr>
                    </a:p>
                  </a:txBody>
                  <a:tcPr marL="6522" marR="6522" marT="6522" marB="0" anchor="ctr"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52984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u="none" strike="noStrike" dirty="0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Tomate </a:t>
                      </a:r>
                      <a:r>
                        <a:rPr lang="es-CO" sz="1000" b="1" u="none" strike="noStrike" dirty="0" err="1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Chonto</a:t>
                      </a:r>
                      <a:r>
                        <a:rPr lang="es-CO" sz="1000" b="1" u="none" strike="noStrike" dirty="0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 / Libra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Barlow Semi Condensed Light" panose="020B0604020202020204" charset="0"/>
                      </a:endParaRPr>
                    </a:p>
                  </a:txBody>
                  <a:tcPr marL="72000" marR="6522" marT="6522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u="none" strike="noStrike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115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Barlow Semi Condensed Light" panose="020B0604020202020204" charset="0"/>
                      </a:endParaRPr>
                    </a:p>
                  </a:txBody>
                  <a:tcPr marL="6522" marR="6522" marT="6522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841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u="none" strike="noStrike" dirty="0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Plátano Maduro / Libra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Barlow Semi Condensed Light" panose="020B0604020202020204" charset="0"/>
                      </a:endParaRPr>
                    </a:p>
                  </a:txBody>
                  <a:tcPr marL="72000" marR="6522" marT="6522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u="none" strike="noStrike" dirty="0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50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Barlow Semi Condensed Light" panose="020B0604020202020204" charset="0"/>
                      </a:endParaRPr>
                    </a:p>
                  </a:txBody>
                  <a:tcPr marL="6522" marR="6522" marT="6522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58552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u="none" strike="noStrike" dirty="0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Pepino Cohombro / Libra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Barlow Semi Condensed Light" panose="020B0604020202020204" charset="0"/>
                      </a:endParaRPr>
                    </a:p>
                  </a:txBody>
                  <a:tcPr marL="72000" marR="6522" marT="6522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u="none" strike="noStrike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44</a:t>
                      </a:r>
                      <a:endParaRPr lang="es-CO" sz="1000" b="0" i="0" u="none" strike="noStrike">
                        <a:solidFill>
                          <a:srgbClr val="000000"/>
                        </a:solidFill>
                        <a:effectLst/>
                        <a:latin typeface="Barlow Semi Condensed Light" panose="020B0604020202020204" charset="0"/>
                      </a:endParaRPr>
                    </a:p>
                  </a:txBody>
                  <a:tcPr marL="6522" marR="6522" marT="6522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18419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u="none" strike="noStrike" dirty="0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Cebolla Cabezona Blanca / Libra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Barlow Semi Condensed Light" panose="020B0604020202020204" charset="0"/>
                      </a:endParaRPr>
                    </a:p>
                  </a:txBody>
                  <a:tcPr marL="72000" marR="6522" marT="6522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u="none" strike="noStrike" dirty="0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39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Barlow Semi Condensed Light" panose="020B0604020202020204" charset="0"/>
                      </a:endParaRPr>
                    </a:p>
                  </a:txBody>
                  <a:tcPr marL="6522" marR="6522" marT="6522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33652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u="none" strike="noStrike" dirty="0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Pimentón Rojo / Libra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Barlow Semi Condensed Light" panose="020B0604020202020204" charset="0"/>
                      </a:endParaRPr>
                    </a:p>
                  </a:txBody>
                  <a:tcPr marL="72000" marR="6522" marT="6522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u="none" strike="noStrike" dirty="0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38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Barlow Semi Condensed Light" panose="020B0604020202020204" charset="0"/>
                      </a:endParaRPr>
                    </a:p>
                  </a:txBody>
                  <a:tcPr marL="6522" marR="6522" marT="6522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596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u="none" strike="noStrike" dirty="0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Cebolla Cabezona Roja / Libra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Barlow Semi Condensed Light" panose="020B0604020202020204" charset="0"/>
                      </a:endParaRPr>
                    </a:p>
                  </a:txBody>
                  <a:tcPr marL="72000" marR="6522" marT="6522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u="none" strike="noStrike" dirty="0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32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Barlow Semi Condensed Light" panose="020B0604020202020204" charset="0"/>
                      </a:endParaRPr>
                    </a:p>
                  </a:txBody>
                  <a:tcPr marL="6522" marR="6522" marT="6522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70626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u="none" strike="noStrike" dirty="0" err="1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Zucchini</a:t>
                      </a:r>
                      <a:r>
                        <a:rPr lang="es-CO" sz="1000" b="1" u="none" strike="noStrike" dirty="0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 Verde / Libra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Barlow Semi Condensed Light" panose="020B0604020202020204" charset="0"/>
                      </a:endParaRPr>
                    </a:p>
                  </a:txBody>
                  <a:tcPr marL="72000" marR="6522" marT="6522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u="none" strike="noStrike" dirty="0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32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Barlow Semi Condensed Light" panose="020B0604020202020204" charset="0"/>
                      </a:endParaRPr>
                    </a:p>
                  </a:txBody>
                  <a:tcPr marL="6522" marR="6522" marT="6522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51307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u="none" strike="noStrike" dirty="0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Zanahoria / Libra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Barlow Semi Condensed Light" panose="020B0604020202020204" charset="0"/>
                      </a:endParaRPr>
                    </a:p>
                  </a:txBody>
                  <a:tcPr marL="72000" marR="6522" marT="6522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u="none" strike="noStrike" dirty="0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25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Barlow Semi Condensed Light" panose="020B0604020202020204" charset="0"/>
                      </a:endParaRPr>
                    </a:p>
                  </a:txBody>
                  <a:tcPr marL="6522" marR="6522" marT="6522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12455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u="none" strike="noStrike" dirty="0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Lechuga Crespa / Unidad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Barlow Semi Condensed Light" panose="020B0604020202020204" charset="0"/>
                      </a:endParaRPr>
                    </a:p>
                  </a:txBody>
                  <a:tcPr marL="72000" marR="6522" marT="6522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u="none" strike="noStrike" dirty="0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23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Barlow Semi Condensed Light" panose="020B0604020202020204" charset="0"/>
                      </a:endParaRPr>
                    </a:p>
                  </a:txBody>
                  <a:tcPr marL="6522" marR="6522" marT="6522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8888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000" b="1" u="none" strike="noStrike" dirty="0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Limón Tahití / Libra</a:t>
                      </a:r>
                      <a:endParaRPr lang="es-CO" sz="1000" b="1" i="0" u="none" strike="noStrike" dirty="0">
                        <a:solidFill>
                          <a:srgbClr val="000000"/>
                        </a:solidFill>
                        <a:effectLst/>
                        <a:latin typeface="Barlow Semi Condensed Light" panose="020B0604020202020204" charset="0"/>
                      </a:endParaRPr>
                    </a:p>
                  </a:txBody>
                  <a:tcPr marL="72000" marR="6522" marT="6522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u="none" strike="noStrike" dirty="0">
                          <a:solidFill>
                            <a:srgbClr val="000000"/>
                          </a:solidFill>
                          <a:effectLst/>
                          <a:latin typeface="Barlow Semi Condensed Light" panose="020B0604020202020204" charset="0"/>
                        </a:rPr>
                        <a:t>18</a:t>
                      </a:r>
                      <a:endParaRPr lang="es-CO" sz="1000" b="0" i="0" u="none" strike="noStrike" dirty="0">
                        <a:solidFill>
                          <a:srgbClr val="000000"/>
                        </a:solidFill>
                        <a:effectLst/>
                        <a:latin typeface="Barlow Semi Condensed Light" panose="020B0604020202020204" charset="0"/>
                      </a:endParaRPr>
                    </a:p>
                  </a:txBody>
                  <a:tcPr marL="6522" marR="6522" marT="6522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020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297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35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3418501" y="2919833"/>
            <a:ext cx="2306899" cy="153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5"/>
          <p:cNvPicPr preferRelativeResize="0"/>
          <p:nvPr/>
        </p:nvPicPr>
        <p:blipFill rotWithShape="1">
          <a:blip r:embed="rId4">
            <a:alphaModFix/>
          </a:blip>
          <a:srcRect l="7813" r="7813"/>
          <a:stretch/>
        </p:blipFill>
        <p:spPr>
          <a:xfrm>
            <a:off x="753298" y="2919759"/>
            <a:ext cx="2306909" cy="1537939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5"/>
          <p:cNvSpPr/>
          <p:nvPr/>
        </p:nvSpPr>
        <p:spPr>
          <a:xfrm>
            <a:off x="0" y="4862425"/>
            <a:ext cx="3060300" cy="2811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pic>
        <p:nvPicPr>
          <p:cNvPr id="538" name="Google Shape;53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701" y="2919833"/>
            <a:ext cx="2306900" cy="1537804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5"/>
          <p:cNvSpPr txBox="1">
            <a:spLocks noGrp="1"/>
          </p:cNvSpPr>
          <p:nvPr>
            <p:ph type="ctrTitle"/>
          </p:nvPr>
        </p:nvSpPr>
        <p:spPr>
          <a:xfrm flipH="1">
            <a:off x="720100" y="427575"/>
            <a:ext cx="479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Univers LT Std 49 Light UltraCn" panose="020B0406020202060204" pitchFamily="34" charset="0"/>
              </a:rPr>
              <a:t>Conclusiones</a:t>
            </a:r>
            <a:endParaRPr dirty="0">
              <a:latin typeface="Univers LT Std 49 Light UltraCn" panose="020B0406020202060204" pitchFamily="34" charset="0"/>
            </a:endParaRPr>
          </a:p>
        </p:txBody>
      </p:sp>
      <p:sp>
        <p:nvSpPr>
          <p:cNvPr id="541" name="Google Shape;541;p35"/>
          <p:cNvSpPr txBox="1">
            <a:spLocks noGrp="1"/>
          </p:cNvSpPr>
          <p:nvPr>
            <p:ph type="subTitle" idx="1"/>
          </p:nvPr>
        </p:nvSpPr>
        <p:spPr>
          <a:xfrm>
            <a:off x="658700" y="1792616"/>
            <a:ext cx="249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Se recomienda a la empresa realizar una recolección rigurosa de pedidos diaria, permitiendo mejorar la calidad de las predicciones y disminuir el desperdicio alimentario</a:t>
            </a:r>
            <a:endParaRPr sz="1200" dirty="0"/>
          </a:p>
        </p:txBody>
      </p:sp>
      <p:sp>
        <p:nvSpPr>
          <p:cNvPr id="543" name="Google Shape;543;p35"/>
          <p:cNvSpPr txBox="1">
            <a:spLocks noGrp="1"/>
          </p:cNvSpPr>
          <p:nvPr>
            <p:ph type="subTitle" idx="4"/>
          </p:nvPr>
        </p:nvSpPr>
        <p:spPr>
          <a:xfrm>
            <a:off x="3323862" y="1792616"/>
            <a:ext cx="2496300" cy="744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Se sugiere no solo usar prophet sino combinarse con mas modelos para crear un superlearner que pueda detectar patrones que ayuden a mejorar el desempeño de la predicción</a:t>
            </a:r>
            <a:endParaRPr sz="1200" dirty="0"/>
          </a:p>
        </p:txBody>
      </p:sp>
      <p:sp>
        <p:nvSpPr>
          <p:cNvPr id="545" name="Google Shape;545;p35"/>
          <p:cNvSpPr txBox="1">
            <a:spLocks noGrp="1"/>
          </p:cNvSpPr>
          <p:nvPr>
            <p:ph type="subTitle" idx="6"/>
          </p:nvPr>
        </p:nvSpPr>
        <p:spPr>
          <a:xfrm>
            <a:off x="5989024" y="1792616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Se sugiere a la empresa crear un modelo de suscripción para poder establecer una demanda fija semanal y así reducir la incertidumbre en la cantidad de pedidos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82351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9"/>
          <p:cNvSpPr txBox="1">
            <a:spLocks noGrp="1"/>
          </p:cNvSpPr>
          <p:nvPr>
            <p:ph type="ctrTitle"/>
          </p:nvPr>
        </p:nvSpPr>
        <p:spPr>
          <a:xfrm>
            <a:off x="159026" y="2498034"/>
            <a:ext cx="2915478" cy="14709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  <a:latin typeface="Univers LT Std 49 Light UltraCn" panose="020B0406020202060204" pitchFamily="34" charset="0"/>
              </a:rPr>
              <a:t>Gracias</a:t>
            </a:r>
            <a:endParaRPr dirty="0">
              <a:solidFill>
                <a:srgbClr val="FFFFFF"/>
              </a:solidFill>
              <a:latin typeface="Univers LT Std 49 Light UltraCn" panose="020B040602020206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rming Compan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55504E7F38344A107C8C3B0E34CE3" ma:contentTypeVersion="10" ma:contentTypeDescription="Crear nuevo documento." ma:contentTypeScope="" ma:versionID="cc1c7311e77a1e237b9415e2bf405464">
  <xsd:schema xmlns:xsd="http://www.w3.org/2001/XMLSchema" xmlns:xs="http://www.w3.org/2001/XMLSchema" xmlns:p="http://schemas.microsoft.com/office/2006/metadata/properties" xmlns:ns2="e4abf4fe-c96e-48b4-ac04-c3b39fa429c8" targetNamespace="http://schemas.microsoft.com/office/2006/metadata/properties" ma:root="true" ma:fieldsID="2501fcd26dc44aa69aeba0acd6fce643" ns2:_="">
    <xsd:import namespace="e4abf4fe-c96e-48b4-ac04-c3b39fa429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abf4fe-c96e-48b4-ac04-c3b39fa429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C0BCB3-BFFF-4E16-A165-C64FA6992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abf4fe-c96e-48b4-ac04-c3b39fa429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D3E49B9-096D-45D3-9815-73A85E0329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B5F3DC-BD5C-4268-8F0B-124CDC8E8D4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492</Words>
  <Application>Microsoft Office PowerPoint</Application>
  <PresentationFormat>Presentación en pantalla (16:9)</PresentationFormat>
  <Paragraphs>70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Knewave</vt:lpstr>
      <vt:lpstr>Univers LT Std 49 Light UltraCn</vt:lpstr>
      <vt:lpstr>Barlow Semi Condensed Light</vt:lpstr>
      <vt:lpstr>Sue Ellen Francisco</vt:lpstr>
      <vt:lpstr>Farming Company by Slidesgo</vt:lpstr>
      <vt:lpstr>Microproyecto 1  Modelos Avanzados de Análisis de Datos 2</vt:lpstr>
      <vt:lpstr>2. Metodología Propuesta</vt:lpstr>
      <vt:lpstr>Descripción del Problema</vt:lpstr>
      <vt:lpstr>Metodología propuesta</vt:lpstr>
      <vt:lpstr>¿Por qué FB Prophet?</vt:lpstr>
      <vt:lpstr>Resultados</vt:lpstr>
      <vt:lpstr>Conclusiones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Microproyecto 1  Modelos Avanzados de Análisis de Datos 2</dc:title>
  <dc:creator>Carlos</dc:creator>
  <cp:lastModifiedBy>Carlos Francisco Silva Ortiz</cp:lastModifiedBy>
  <cp:revision>2</cp:revision>
  <dcterms:modified xsi:type="dcterms:W3CDTF">2020-09-29T03:48:19Z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0x010100B8F55504E7F38344A107C8C3B0E34CE3</vt:lpwstr>
  </property>
</Properties>
</file>